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sldIdLst>
    <p:sldId id="2147483576" r:id="rId5"/>
    <p:sldId id="2147483570" r:id="rId6"/>
    <p:sldId id="2147483584" r:id="rId7"/>
    <p:sldId id="2147483571" r:id="rId8"/>
    <p:sldId id="2147483585" r:id="rId9"/>
    <p:sldId id="2147483572" r:id="rId10"/>
    <p:sldId id="2147483589" r:id="rId11"/>
    <p:sldId id="2147483573" r:id="rId12"/>
    <p:sldId id="2147483606" r:id="rId13"/>
    <p:sldId id="2147483604" r:id="rId14"/>
    <p:sldId id="2147483605" r:id="rId15"/>
    <p:sldId id="2147483580" r:id="rId16"/>
    <p:sldId id="2147483602" r:id="rId17"/>
    <p:sldId id="2147483607" r:id="rId18"/>
    <p:sldId id="2147483574" r:id="rId19"/>
    <p:sldId id="2147483597" r:id="rId20"/>
    <p:sldId id="2147483612" r:id="rId21"/>
    <p:sldId id="2147483601" r:id="rId22"/>
    <p:sldId id="2147483610" r:id="rId23"/>
    <p:sldId id="2147483611" r:id="rId24"/>
    <p:sldId id="2147483608" r:id="rId25"/>
    <p:sldId id="214748360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5F3EB63-F5DF-69D1-2483-F6EB98255607}" name="Scott Benson" initials="SB" userId="S::sbenson@adobe.com::6f303af4-d7c5-44d2-a3ee-37dd900ea180" providerId="AD"/>
  <p188:author id="{5B678D75-604B-8512-6CEE-52F9F9A2F29B}" name="Julia Capeloto" initials="JC" userId="S::capeloto@adobe.com::95f4d369-df56-44d4-9eda-6675faac5294" providerId="AD"/>
  <p188:author id="{62FEEB9E-68E1-78F1-FA4D-5F43E3A99159}" name="Jason Franklin" initials="JF" userId="S::jafrankl@adobe.com::c87865dd-5e39-4fa6-b97b-9351161e8d13" providerId="AD"/>
  <p188:author id="{4FB0E6C2-01E0-902D-6EB3-355F2E61CDF0}" name="Wendy Grim" initials="WG" userId="S::wgrim@adobe.com::a6aac728-d695-48c0-b541-bdb4f8e8beac" providerId="AD"/>
  <p188:author id="{C7D0EEC7-1583-B5F0-D1CC-89CAF758F3AB}" name="Macie De Stefano" initials="" userId="S::mskipwit@adobe.com::b2abbf78-f550-46cd-8677-9f927805853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4007"/>
    <a:srgbClr val="604E00"/>
    <a:srgbClr val="044024"/>
    <a:srgbClr val="0F4F55"/>
    <a:srgbClr val="172762"/>
    <a:srgbClr val="41245B"/>
    <a:srgbClr val="642850"/>
    <a:srgbClr val="FF66CC"/>
    <a:srgbClr val="A55BE8"/>
    <a:srgbClr val="3A63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12"/>
    <p:restoredTop sz="41769"/>
  </p:normalViewPr>
  <p:slideViewPr>
    <p:cSldViewPr snapToGrid="0" showGuides="1">
      <p:cViewPr varScale="1">
        <p:scale>
          <a:sx n="49" d="100"/>
          <a:sy n="49" d="100"/>
        </p:scale>
        <p:origin x="28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F1930-641F-47E7-A0EC-FF19713D6D7E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B79AF-D22A-4E5D-9392-72114F6AB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318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76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1 – Image Generation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our proof of concept for images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will let us know if we’ve done a good job in phase 0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2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here we connect the PoC to your chatbot through your custom gateway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If there are performance issues with the gateway approach, we’ll uncover them here.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3 – LLM for copy generation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for text what we did for images in phase 1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4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 put a pretty face on it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Not just UI development – this is UX development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Seamless integration with existing UI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As easy as possible for your users to be up and running from the gun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Validation and UAT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Here we find out if the business has any tweaks they’d like to make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cs typeface="Times New Roman" panose="02020603050405020304" pitchFamily="18" charset="0"/>
              </a:rPr>
              <a:t>If we’ve done our job right there should be no surprises here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cs typeface="Times New Roman" panose="02020603050405020304" pitchFamily="18" charset="0"/>
              </a:rPr>
              <a:t>Although we do expect some tweaks to come up at this time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cs typeface="Times New Roman" panose="02020603050405020304" pitchFamily="18" charset="0"/>
              </a:rPr>
              <a:t> 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0143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Finally,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 and Scaling considerations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3296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Finally,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050" b="1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 and Scaling considerations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050" b="1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Once it’s built, you have to keep it running smoothly – because scaling isn’t just about adding servers, it’s about building a smarter system."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Talk about automated testing, version control, and scaling without breaking the bank.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"Or, as I like to say, you can’t just throw more code at the problem – sometimes you need smarter code."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344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514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4144B6-B6A9-E305-2AFF-C72ABCE03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DB996C-4657-E82D-ABA9-E69E7A1E1D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653A58-7D64-0B26-1B27-992ED8D433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0B508C-2B89-4A3C-E5D0-5EF65DA331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361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742A3-85F2-1CEB-0FD0-3C3DB3613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757C5E-C797-31FD-5620-A38EB7A475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884CE8-B924-C8FF-355C-7C26287F79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DFB0FE-B728-7F94-1463-7309431588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636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Every successful integration starts with understanding the business needs,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for Luminar, that means aligning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technical capabilities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strategic goals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We’re going to spend a lot of time on this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foundational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Critical to the success of the project.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000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On-brand content is critical for maintaining identity across channels.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Security and scalability are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non-negotiable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000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You’re not just building tech – you’re building trust through seamless, secure integration.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 it doesn’t make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creative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teams smile </a:t>
            </a:r>
            <a:b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folks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sleep at night, it’s not really a solution, right?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298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Firefly APIs are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creative engine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here,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providing a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wide range of capabilities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that are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versatile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as they are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powerful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.”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00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is where we give your chatbot a </a:t>
            </a:r>
            <a:b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double major in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graphic design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and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creative writing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Image, vector, and template generation 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core value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 Firefly.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Its all available through the API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There’ also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seamless integration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 Adobe’s other products 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Express, 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AEM 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Creative Cloud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like to think of this as giving your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chatbot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superpower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</a:p>
          <a:p>
            <a:pPr marL="800100" marR="0" lvl="1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ability to not just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talk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but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77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Now, all this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creativity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needs a solid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pipeline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 flow through,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that’s where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comes in.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000" b="1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000" b="1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Your API Gateway is the backbone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it’s the digital traffic cop keeping everything flowing smoothly.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 must be done right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support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oAuth2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SSO through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Adobe sign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or your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</a:t>
            </a:r>
            <a:r>
              <a:rPr lang="en-US" sz="1000" b="1" kern="0" baseline="3000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rd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party SSO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Rate limiting – limits overuse due to DDoS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Think of this as the difference between a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garden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hose and a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hose – we’re building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latter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075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79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 4: 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1 – Image Generation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our proof of concept for images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will let us know if we’ve done a good job in phase 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379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 4: 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1 – Image Generation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our proof of concept for images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will let us know if we’ve done a good job in phase 0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2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here we connect the PoC to your chatbot through your custom gateway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If there are performance issues with the gateway approach, we’ll uncover them here.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157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 4: 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1 – Image Generation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our proof of concept for images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will let us know if we’ve done a good job in phase 0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2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here we connect the PoC to your chatbot through your custom gateway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If there are performance issues with the gateway approach, we’ll uncover them here.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3 – LLM for copy generation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for text what we did for images in phase 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99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 4: 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1 – Image Generation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our proof of concept for images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will let us know if we’ve done a good job in phase 0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2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here we connect the PoC to your chatbot through your custom gateway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If there are performance issues with the gateway approach, we’ll uncover them here.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3 – LLM for copy generation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for text what we did for images in phase 1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4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 put a pretty face on it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Not just UI development – this is UX development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Seamless integration with existing UI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As easy as possible for your users to be up and running from the gun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519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">
    <p:bg>
      <p:bgPr>
        <a:solidFill>
          <a:srgbClr val="EB1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122363"/>
            <a:ext cx="10972800" cy="2387600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77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02038"/>
            <a:ext cx="10972800" cy="1655762"/>
          </a:xfrm>
        </p:spPr>
        <p:txBody>
          <a:bodyPr lIns="0" r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 descr="A white letter o on a black background&#10;&#10;Description automatically generated">
            <a:extLst>
              <a:ext uri="{FF2B5EF4-FFF2-40B4-BE49-F238E27FC236}">
                <a16:creationId xmlns:a16="http://schemas.microsoft.com/office/drawing/2014/main" id="{E695AAB3-D968-696B-8D8D-3D752EF759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000" y="5997508"/>
            <a:ext cx="1316736" cy="31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464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97324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1806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1456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0264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339072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759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9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75275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37901" y="1334324"/>
            <a:ext cx="1920240" cy="4992624"/>
          </a:xfrm>
        </p:spPr>
        <p:txBody>
          <a:bodyPr lIns="0" rIns="0"/>
          <a:lstStyle>
            <a:lvl1pPr marL="176213" indent="-17621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400527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B3448685-45E7-5B8D-4E46-44FECC30A5E8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9663152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74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56A753F3-8E21-F8FC-F311-A7291271BB5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493776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B7F64D60-75DD-D985-EFBC-9C173CDE2D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44640" y="1335024"/>
            <a:ext cx="493776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4339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320040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3255264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68368" y="4023360"/>
            <a:ext cx="320040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68368" y="1335024"/>
            <a:ext cx="3255264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27136" y="4023360"/>
            <a:ext cx="320040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27136" y="1335024"/>
            <a:ext cx="3255264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159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2472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2044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2296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3128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9342120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4212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328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97886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5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83124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81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7468362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467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D12A0CEB-4B0D-60FD-031D-69EED3A4330E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9753600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0B501880-A94F-9D7D-8CC4-B3716FA977D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753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516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3B074-3B07-0E57-B1EF-F6812220DF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493776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6A13A99-FC00-81A6-297A-C14D357F8C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4464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44640" y="2103120"/>
            <a:ext cx="493776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7FFA04-4266-EB76-C232-9C0E983840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7A4A96-D9EB-6DDE-6A01-725F7AE4430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F191FE7-A8B5-682D-84C7-9F90280016F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358BB68-9328-42B3-A0F9-3A3B083EF2BE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524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7CA4403-228E-D982-11B8-71EFFDAB1F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3255264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6F0AF-945D-1612-FEA8-992054B7A7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68368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68368" y="2103120"/>
            <a:ext cx="3255264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D2660DF-18E0-5445-7D6F-B1E2A46D4B9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7136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27136" y="2103120"/>
            <a:ext cx="3255264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121C368-1E72-48CA-929B-4401C8805A5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AEAA01-FDF7-EF7A-F41F-F69EBE76E15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2DB4C55-EF9A-527B-C38E-033B25315799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64C30AB-BD82-4C8A-B585-5A50C442DF09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0057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2044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044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3128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3128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34212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4212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D1AAD5D-057A-DD5F-90D3-857CDC599D9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024F614-A8FC-DFE2-56F8-8E640DCA191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5A2DDEE-A8FC-94B8-B36F-644161312658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643547A-9664-4844-975D-62CB592093F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503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122363"/>
            <a:ext cx="10972800" cy="2387600"/>
          </a:xfrm>
        </p:spPr>
        <p:txBody>
          <a:bodyPr lIns="0" anchor="b">
            <a:noAutofit/>
          </a:bodyPr>
          <a:lstStyle>
            <a:lvl1pPr algn="l">
              <a:lnSpc>
                <a:spcPct val="80000"/>
              </a:lnSpc>
              <a:defRPr sz="77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02038"/>
            <a:ext cx="10972800" cy="1655762"/>
          </a:xfrm>
        </p:spPr>
        <p:txBody>
          <a:bodyPr lIns="0" rIns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1FEC818F-5FDE-7FC3-B076-F61506203A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2251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5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5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81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81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7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67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A816AF76-E218-238B-8714-A13AEDC0F5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753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153949DF-ED8E-0DEE-DBED-CB495FE60E4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753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D1AAD5D-057A-DD5F-90D3-857CDC599D9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024F614-A8FC-DFE2-56F8-8E640DCA191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5A2DDEE-A8FC-94B8-B36F-644161312658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643547A-9664-4844-975D-62CB592093F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63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1x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10972800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A3878-7BE0-2310-A612-86078B4689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CF29-7F88-6F4B-09E2-25D36FC00EB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A21AE2-4E9E-2DCA-4E42-C97521A8179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DBEFE4BD-2DFA-4609-895D-EFEF7C6E5A3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985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2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1554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92547B6F-C04C-1B8A-023F-2328C702D34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" y="3840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9">
            <a:extLst>
              <a:ext uri="{FF2B5EF4-FFF2-40B4-BE49-F238E27FC236}">
                <a16:creationId xmlns:a16="http://schemas.microsoft.com/office/drawing/2014/main" id="{23A551AC-B66E-B597-2080-FD4462C44E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840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754D71-8CDC-675B-86A7-C3491639861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9CD24B-DB8B-D332-CD41-DCE59AE976B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3B885C-55AF-9895-D16F-0BE3094261A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E62A065-523E-4F5D-A1E3-FF3942EE8A67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6733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3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67200" y="1554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24800" y="1554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B2B2E44-F595-7BB6-29AF-8641CEDC7AD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" y="3840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1FEECA-D863-9A52-B628-DC29A5E3A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67200" y="3840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1A3846-D263-B994-2288-4A3F6F2CC7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24800" y="3840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42B1270B-1E15-714E-4AFB-2507475C5E9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204BD34C-DD78-3227-60AB-175D7A656D0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2E65964F-CA9C-418E-97E4-57D80C7DB89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3D3BA94-A69C-4DF2-B5C9-A1C8B9BFC5A0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6452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8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543630-6F53-6353-3B93-FFFD99FF0C79}"/>
              </a:ext>
            </a:extLst>
          </p:cNvPr>
          <p:cNvSpPr/>
          <p:nvPr userDrawn="1"/>
        </p:nvSpPr>
        <p:spPr>
          <a:xfrm>
            <a:off x="6096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22D3AC-53D5-3076-3C9D-96307BC52BBD}"/>
              </a:ext>
            </a:extLst>
          </p:cNvPr>
          <p:cNvSpPr/>
          <p:nvPr userDrawn="1"/>
        </p:nvSpPr>
        <p:spPr>
          <a:xfrm>
            <a:off x="19958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F16C89-D2E6-5E44-2CA1-16056799EAD7}"/>
              </a:ext>
            </a:extLst>
          </p:cNvPr>
          <p:cNvSpPr/>
          <p:nvPr userDrawn="1"/>
        </p:nvSpPr>
        <p:spPr>
          <a:xfrm>
            <a:off x="338216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31FAF4-776F-A0E5-46E2-8CA95A136B6F}"/>
              </a:ext>
            </a:extLst>
          </p:cNvPr>
          <p:cNvSpPr/>
          <p:nvPr userDrawn="1"/>
        </p:nvSpPr>
        <p:spPr>
          <a:xfrm>
            <a:off x="476844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68878A-7B70-9407-FE72-405B0D281BF8}"/>
              </a:ext>
            </a:extLst>
          </p:cNvPr>
          <p:cNvSpPr/>
          <p:nvPr userDrawn="1"/>
        </p:nvSpPr>
        <p:spPr>
          <a:xfrm>
            <a:off x="615472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E15169-7B14-3DC3-BD30-4687C6CEB050}"/>
              </a:ext>
            </a:extLst>
          </p:cNvPr>
          <p:cNvSpPr/>
          <p:nvPr userDrawn="1"/>
        </p:nvSpPr>
        <p:spPr>
          <a:xfrm>
            <a:off x="75410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5D3CEB-CBC3-33AA-56E4-7243FBB670B8}"/>
              </a:ext>
            </a:extLst>
          </p:cNvPr>
          <p:cNvSpPr/>
          <p:nvPr userDrawn="1"/>
        </p:nvSpPr>
        <p:spPr>
          <a:xfrm>
            <a:off x="89272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6287BA-DFA2-9B21-DE8B-3FC50B70F90B}"/>
              </a:ext>
            </a:extLst>
          </p:cNvPr>
          <p:cNvSpPr/>
          <p:nvPr userDrawn="1"/>
        </p:nvSpPr>
        <p:spPr>
          <a:xfrm>
            <a:off x="10313559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62644A-5A85-01BD-2B03-DA2396CAD064}"/>
              </a:ext>
            </a:extLst>
          </p:cNvPr>
          <p:cNvSpPr/>
          <p:nvPr userDrawn="1"/>
        </p:nvSpPr>
        <p:spPr>
          <a:xfrm>
            <a:off x="6096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F6B678-B22E-6D11-FAB3-BADDBC694158}"/>
              </a:ext>
            </a:extLst>
          </p:cNvPr>
          <p:cNvSpPr/>
          <p:nvPr userDrawn="1"/>
        </p:nvSpPr>
        <p:spPr>
          <a:xfrm>
            <a:off x="19958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92A191-3E55-9BC4-EA76-F40BD4176E67}"/>
              </a:ext>
            </a:extLst>
          </p:cNvPr>
          <p:cNvSpPr/>
          <p:nvPr userDrawn="1"/>
        </p:nvSpPr>
        <p:spPr>
          <a:xfrm>
            <a:off x="338216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0F35C9-4070-9A2F-9698-B91A7341451D}"/>
              </a:ext>
            </a:extLst>
          </p:cNvPr>
          <p:cNvSpPr/>
          <p:nvPr userDrawn="1"/>
        </p:nvSpPr>
        <p:spPr>
          <a:xfrm>
            <a:off x="476844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45D6898-91DB-B3AC-F1DA-65D48A4A8502}"/>
              </a:ext>
            </a:extLst>
          </p:cNvPr>
          <p:cNvSpPr/>
          <p:nvPr userDrawn="1"/>
        </p:nvSpPr>
        <p:spPr>
          <a:xfrm>
            <a:off x="615472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8BAAB28-5748-F9AC-89F5-EB1C9348877F}"/>
              </a:ext>
            </a:extLst>
          </p:cNvPr>
          <p:cNvSpPr/>
          <p:nvPr userDrawn="1"/>
        </p:nvSpPr>
        <p:spPr>
          <a:xfrm>
            <a:off x="75410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EA1D538-3EC1-8418-DDF3-D4704AE0706B}"/>
              </a:ext>
            </a:extLst>
          </p:cNvPr>
          <p:cNvSpPr/>
          <p:nvPr userDrawn="1"/>
        </p:nvSpPr>
        <p:spPr>
          <a:xfrm>
            <a:off x="89272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028C3C-E97E-B0C9-C4F0-1C06EF313AC9}"/>
              </a:ext>
            </a:extLst>
          </p:cNvPr>
          <p:cNvSpPr/>
          <p:nvPr userDrawn="1"/>
        </p:nvSpPr>
        <p:spPr>
          <a:xfrm>
            <a:off x="10313559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1A14B7B-0BBE-1B5D-432D-40A389F3FCCF}"/>
              </a:ext>
            </a:extLst>
          </p:cNvPr>
          <p:cNvSpPr/>
          <p:nvPr userDrawn="1"/>
        </p:nvSpPr>
        <p:spPr>
          <a:xfrm>
            <a:off x="6096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71FF21-A0D3-1C1A-B6F0-B38542FC16F3}"/>
              </a:ext>
            </a:extLst>
          </p:cNvPr>
          <p:cNvSpPr/>
          <p:nvPr userDrawn="1"/>
        </p:nvSpPr>
        <p:spPr>
          <a:xfrm>
            <a:off x="19958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8E463DD-7CD5-9FB1-37AF-6EA3B554A5F6}"/>
              </a:ext>
            </a:extLst>
          </p:cNvPr>
          <p:cNvSpPr/>
          <p:nvPr userDrawn="1"/>
        </p:nvSpPr>
        <p:spPr>
          <a:xfrm>
            <a:off x="338216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EC06218-BEF3-CB50-8EF6-EB54C5FCD4A5}"/>
              </a:ext>
            </a:extLst>
          </p:cNvPr>
          <p:cNvSpPr/>
          <p:nvPr userDrawn="1"/>
        </p:nvSpPr>
        <p:spPr>
          <a:xfrm>
            <a:off x="476844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D8E872-5127-7868-3A05-721AF6BA473C}"/>
              </a:ext>
            </a:extLst>
          </p:cNvPr>
          <p:cNvSpPr/>
          <p:nvPr userDrawn="1"/>
        </p:nvSpPr>
        <p:spPr>
          <a:xfrm>
            <a:off x="615472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707814-364C-ED34-E661-0B900D61D461}"/>
              </a:ext>
            </a:extLst>
          </p:cNvPr>
          <p:cNvSpPr/>
          <p:nvPr userDrawn="1"/>
        </p:nvSpPr>
        <p:spPr>
          <a:xfrm>
            <a:off x="75410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E9A0626-4DF1-C03E-4100-AA6C8661D9FE}"/>
              </a:ext>
            </a:extLst>
          </p:cNvPr>
          <p:cNvSpPr/>
          <p:nvPr userDrawn="1"/>
        </p:nvSpPr>
        <p:spPr>
          <a:xfrm>
            <a:off x="89272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64521DB-B096-8091-3A9C-9A982F43D88A}"/>
              </a:ext>
            </a:extLst>
          </p:cNvPr>
          <p:cNvSpPr/>
          <p:nvPr userDrawn="1"/>
        </p:nvSpPr>
        <p:spPr>
          <a:xfrm>
            <a:off x="10313559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76CD2B-19F5-416D-DEDB-846A990C8639}"/>
              </a:ext>
            </a:extLst>
          </p:cNvPr>
          <p:cNvSpPr/>
          <p:nvPr userDrawn="1"/>
        </p:nvSpPr>
        <p:spPr>
          <a:xfrm>
            <a:off x="6096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77B7B08-16E6-D7D7-4798-5C0F7C0419FA}"/>
              </a:ext>
            </a:extLst>
          </p:cNvPr>
          <p:cNvSpPr/>
          <p:nvPr userDrawn="1"/>
        </p:nvSpPr>
        <p:spPr>
          <a:xfrm>
            <a:off x="19958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E240E6E-B8E3-4433-FA1E-59F51736F9D6}"/>
              </a:ext>
            </a:extLst>
          </p:cNvPr>
          <p:cNvSpPr/>
          <p:nvPr userDrawn="1"/>
        </p:nvSpPr>
        <p:spPr>
          <a:xfrm>
            <a:off x="338216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B4AA11C-3F23-0B4E-141A-199111885EA7}"/>
              </a:ext>
            </a:extLst>
          </p:cNvPr>
          <p:cNvSpPr/>
          <p:nvPr userDrawn="1"/>
        </p:nvSpPr>
        <p:spPr>
          <a:xfrm>
            <a:off x="476844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B3AD8E4-435B-97B8-914E-D25CC5456285}"/>
              </a:ext>
            </a:extLst>
          </p:cNvPr>
          <p:cNvSpPr/>
          <p:nvPr userDrawn="1"/>
        </p:nvSpPr>
        <p:spPr>
          <a:xfrm>
            <a:off x="615472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0FE684-33AB-F095-B7EA-72178F993F53}"/>
              </a:ext>
            </a:extLst>
          </p:cNvPr>
          <p:cNvSpPr/>
          <p:nvPr userDrawn="1"/>
        </p:nvSpPr>
        <p:spPr>
          <a:xfrm>
            <a:off x="75410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0489701-AA7F-0E3A-8312-681D092709AF}"/>
              </a:ext>
            </a:extLst>
          </p:cNvPr>
          <p:cNvSpPr/>
          <p:nvPr userDrawn="1"/>
        </p:nvSpPr>
        <p:spPr>
          <a:xfrm>
            <a:off x="89272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2CFC289-BF79-2F3D-5FDF-6B40CC38857C}"/>
              </a:ext>
            </a:extLst>
          </p:cNvPr>
          <p:cNvSpPr/>
          <p:nvPr userDrawn="1"/>
        </p:nvSpPr>
        <p:spPr>
          <a:xfrm>
            <a:off x="10313559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9" name="row 1 Picture Placeholder 1">
            <a:extLst>
              <a:ext uri="{FF2B5EF4-FFF2-40B4-BE49-F238E27FC236}">
                <a16:creationId xmlns:a16="http://schemas.microsoft.com/office/drawing/2014/main" id="{85227A43-5C4D-89D4-E160-A1290BB35C9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260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0" name="row 1 Picture Placeholder 2">
            <a:extLst>
              <a:ext uri="{FF2B5EF4-FFF2-40B4-BE49-F238E27FC236}">
                <a16:creationId xmlns:a16="http://schemas.microsoft.com/office/drawing/2014/main" id="{9566F144-B3C8-7936-839D-AC16AF52DC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034595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1" name="row 1 Picture Placeholder 3">
            <a:extLst>
              <a:ext uri="{FF2B5EF4-FFF2-40B4-BE49-F238E27FC236}">
                <a16:creationId xmlns:a16="http://schemas.microsoft.com/office/drawing/2014/main" id="{38732D4D-83B3-1F93-6FCC-5298384D9F2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1781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2" name="row 1 Picture Placeholder 4">
            <a:extLst>
              <a:ext uri="{FF2B5EF4-FFF2-40B4-BE49-F238E27FC236}">
                <a16:creationId xmlns:a16="http://schemas.microsoft.com/office/drawing/2014/main" id="{9730AE84-83EF-0982-5104-F629973C19B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81416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3" name="row 1 Picture Placeholder 5">
            <a:extLst>
              <a:ext uri="{FF2B5EF4-FFF2-40B4-BE49-F238E27FC236}">
                <a16:creationId xmlns:a16="http://schemas.microsoft.com/office/drawing/2014/main" id="{EEFEB949-3A10-F7A6-9FBE-5FCB94B66A1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9615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4" name="row 1 Picture Placeholder 6">
            <a:extLst>
              <a:ext uri="{FF2B5EF4-FFF2-40B4-BE49-F238E27FC236}">
                <a16:creationId xmlns:a16="http://schemas.microsoft.com/office/drawing/2014/main" id="{2CE4B71B-7112-B353-61F2-EBAE24BE1F3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583340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5" name="row 1 Picture Placeholder 7">
            <a:extLst>
              <a:ext uri="{FF2B5EF4-FFF2-40B4-BE49-F238E27FC236}">
                <a16:creationId xmlns:a16="http://schemas.microsoft.com/office/drawing/2014/main" id="{4C5A0B2F-5A91-9643-DAA7-BE0BB2A8A1E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970527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6" name="row 1 Picture Placeholder 8">
            <a:extLst>
              <a:ext uri="{FF2B5EF4-FFF2-40B4-BE49-F238E27FC236}">
                <a16:creationId xmlns:a16="http://schemas.microsoft.com/office/drawing/2014/main" id="{67D3AFDE-20B1-971A-47DD-2857ACC39B5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35771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7" name="row 2 Picture Placeholder 1">
            <a:extLst>
              <a:ext uri="{FF2B5EF4-FFF2-40B4-BE49-F238E27FC236}">
                <a16:creationId xmlns:a16="http://schemas.microsoft.com/office/drawing/2014/main" id="{31380899-193D-8D5B-FA8D-2BE00660771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5260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8" name="row 2 Picture Placeholder 2">
            <a:extLst>
              <a:ext uri="{FF2B5EF4-FFF2-40B4-BE49-F238E27FC236}">
                <a16:creationId xmlns:a16="http://schemas.microsoft.com/office/drawing/2014/main" id="{7B8CC7C2-EB24-E4BC-3521-F28289F3479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034595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9" name="row 2 Picture Placeholder 3">
            <a:extLst>
              <a:ext uri="{FF2B5EF4-FFF2-40B4-BE49-F238E27FC236}">
                <a16:creationId xmlns:a16="http://schemas.microsoft.com/office/drawing/2014/main" id="{EFD6C08E-A520-2F29-E386-E6C25BFE1DC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21781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0" name="row 2 Picture Placeholder 4">
            <a:extLst>
              <a:ext uri="{FF2B5EF4-FFF2-40B4-BE49-F238E27FC236}">
                <a16:creationId xmlns:a16="http://schemas.microsoft.com/office/drawing/2014/main" id="{9E409B64-BE44-35A7-5522-CD1CA05D7F22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81416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row 2 Picture Placeholder 5">
            <a:extLst>
              <a:ext uri="{FF2B5EF4-FFF2-40B4-BE49-F238E27FC236}">
                <a16:creationId xmlns:a16="http://schemas.microsoft.com/office/drawing/2014/main" id="{AD31BCC3-7CA0-F8E3-12BB-D29C067DB87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9615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2" name="row 2 Picture Placeholder 6">
            <a:extLst>
              <a:ext uri="{FF2B5EF4-FFF2-40B4-BE49-F238E27FC236}">
                <a16:creationId xmlns:a16="http://schemas.microsoft.com/office/drawing/2014/main" id="{04774E24-BE0E-4649-FF50-F6B3FEF0D6E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83340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3" name="row 2 Picture Placeholder 7">
            <a:extLst>
              <a:ext uri="{FF2B5EF4-FFF2-40B4-BE49-F238E27FC236}">
                <a16:creationId xmlns:a16="http://schemas.microsoft.com/office/drawing/2014/main" id="{45A8A087-E4BE-14C2-8362-83F49B8CAC1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970527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4" name="row 2 Picture Placeholder 8">
            <a:extLst>
              <a:ext uri="{FF2B5EF4-FFF2-40B4-BE49-F238E27FC236}">
                <a16:creationId xmlns:a16="http://schemas.microsoft.com/office/drawing/2014/main" id="{A6980176-7120-F9D6-7B2A-01D8BD184D94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035771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5" name="row 3 Picture Placeholder 1">
            <a:extLst>
              <a:ext uri="{FF2B5EF4-FFF2-40B4-BE49-F238E27FC236}">
                <a16:creationId xmlns:a16="http://schemas.microsoft.com/office/drawing/2014/main" id="{01052543-B91F-CF1D-C997-F3227600472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5260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6" name="row 3 Picture Placeholder 2">
            <a:extLst>
              <a:ext uri="{FF2B5EF4-FFF2-40B4-BE49-F238E27FC236}">
                <a16:creationId xmlns:a16="http://schemas.microsoft.com/office/drawing/2014/main" id="{70569A68-72F9-E2FE-E32D-819866ED0C3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034595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7" name="row 3 Picture Placeholder 3">
            <a:extLst>
              <a:ext uri="{FF2B5EF4-FFF2-40B4-BE49-F238E27FC236}">
                <a16:creationId xmlns:a16="http://schemas.microsoft.com/office/drawing/2014/main" id="{D2BD4873-307A-6A42-64CF-510EDD057A8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3421781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8" name="row 3 Picture Placeholder 4">
            <a:extLst>
              <a:ext uri="{FF2B5EF4-FFF2-40B4-BE49-F238E27FC236}">
                <a16:creationId xmlns:a16="http://schemas.microsoft.com/office/drawing/2014/main" id="{654B3D41-F5AE-BC4D-CA7C-AE67AEE80F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81416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9" name="row 3 Picture Placeholder 5">
            <a:extLst>
              <a:ext uri="{FF2B5EF4-FFF2-40B4-BE49-F238E27FC236}">
                <a16:creationId xmlns:a16="http://schemas.microsoft.com/office/drawing/2014/main" id="{2049E2F9-304E-BEA6-C347-8BE731201E10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9615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0" name="row 3 Picture Placeholder 6">
            <a:extLst>
              <a:ext uri="{FF2B5EF4-FFF2-40B4-BE49-F238E27FC236}">
                <a16:creationId xmlns:a16="http://schemas.microsoft.com/office/drawing/2014/main" id="{DA987F5A-D0BE-C880-0AB8-1EED29A441A8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583340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1" name="row 3 Picture Placeholder 7">
            <a:extLst>
              <a:ext uri="{FF2B5EF4-FFF2-40B4-BE49-F238E27FC236}">
                <a16:creationId xmlns:a16="http://schemas.microsoft.com/office/drawing/2014/main" id="{9B4A1B9D-0A3A-2F81-8CED-F338B7A6E38C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970527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2" name="row 3 Picture Placeholder 8">
            <a:extLst>
              <a:ext uri="{FF2B5EF4-FFF2-40B4-BE49-F238E27FC236}">
                <a16:creationId xmlns:a16="http://schemas.microsoft.com/office/drawing/2014/main" id="{6DF27D75-B058-220A-4405-64C938FF8FE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35771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3" name="row 4 Picture Placeholder 1">
            <a:extLst>
              <a:ext uri="{FF2B5EF4-FFF2-40B4-BE49-F238E27FC236}">
                <a16:creationId xmlns:a16="http://schemas.microsoft.com/office/drawing/2014/main" id="{BB6EB70A-D535-38CE-382E-56A416834C42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5260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4" name="row 4 Picture Placeholder 2">
            <a:extLst>
              <a:ext uri="{FF2B5EF4-FFF2-40B4-BE49-F238E27FC236}">
                <a16:creationId xmlns:a16="http://schemas.microsoft.com/office/drawing/2014/main" id="{F972114E-1368-BF87-A84F-E158424B35F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2034595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5" name="row 4 Picture Placeholder 3">
            <a:extLst>
              <a:ext uri="{FF2B5EF4-FFF2-40B4-BE49-F238E27FC236}">
                <a16:creationId xmlns:a16="http://schemas.microsoft.com/office/drawing/2014/main" id="{278EFBC8-2747-F4D4-BC80-EDB3F561FDB4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421781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6" name="row 4 Picture Placeholder 4">
            <a:extLst>
              <a:ext uri="{FF2B5EF4-FFF2-40B4-BE49-F238E27FC236}">
                <a16:creationId xmlns:a16="http://schemas.microsoft.com/office/drawing/2014/main" id="{937E185F-2AC1-06ED-C749-94E4BD3D1650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81416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7" name="row 4 Picture Placeholder 5">
            <a:extLst>
              <a:ext uri="{FF2B5EF4-FFF2-40B4-BE49-F238E27FC236}">
                <a16:creationId xmlns:a16="http://schemas.microsoft.com/office/drawing/2014/main" id="{C1D6FD23-AD0E-00F8-F84E-0A75AD27C4FE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619615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8" name="row 4 Picture Placeholder 6">
            <a:extLst>
              <a:ext uri="{FF2B5EF4-FFF2-40B4-BE49-F238E27FC236}">
                <a16:creationId xmlns:a16="http://schemas.microsoft.com/office/drawing/2014/main" id="{98E69D93-6780-2C21-235D-AD050AA6C84E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583340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9" name="row 4 Picture Placeholder 7">
            <a:extLst>
              <a:ext uri="{FF2B5EF4-FFF2-40B4-BE49-F238E27FC236}">
                <a16:creationId xmlns:a16="http://schemas.microsoft.com/office/drawing/2014/main" id="{951CAB42-3A74-8C1A-33D9-B956194E62C9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970527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0" name="row 4 Picture Placeholder 8">
            <a:extLst>
              <a:ext uri="{FF2B5EF4-FFF2-40B4-BE49-F238E27FC236}">
                <a16:creationId xmlns:a16="http://schemas.microsoft.com/office/drawing/2014/main" id="{840EF6F4-48B1-B7EA-5C60-0375F6CADFB9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1035771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A3878-7BE0-2310-A612-86078B4689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CF29-7F88-6F4B-09E2-25D36FC00EB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A21AE2-4E9E-2DCA-4E42-C97521A8179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DBEFE4BD-2DFA-4609-895D-EFEF7C6E5A3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9224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 -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26061"/>
            <a:ext cx="5334001" cy="2387600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48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3012926"/>
            <a:ext cx="5334001" cy="1655762"/>
          </a:xfrm>
        </p:spPr>
        <p:txBody>
          <a:bodyPr lIns="0" r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31B34F-5072-BCFE-838A-B26F9DFCB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 wrap="non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3A473975-5274-ED6D-F50C-3F967FC2BF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831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5506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- Bottom Graphic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rIns="0"/>
          <a:lstStyle>
            <a:lvl1pPr>
              <a:lnSpc>
                <a:spcPct val="11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076A1818-04ED-68DC-92C5-98A4DB6D6F8F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D1D8-9BA5-4CA3-A987-D4ACB6D38028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035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2 Image -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5720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1920240" cy="91887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3657600" y="6583680"/>
            <a:ext cx="89768" cy="92333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3836955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483509"/>
            <a:ext cx="1748393" cy="20195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A861FAB-3FDE-4C87-9308-E91AC57E0401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206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3 Image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676656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59436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94320" y="0"/>
            <a:ext cx="4297680" cy="685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3657600" cy="91887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486400" y="6583680"/>
            <a:ext cx="89768" cy="92333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5665755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483510"/>
            <a:ext cx="1748393" cy="20195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A6C1D8EA-4650-4E5E-943B-91110B552664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88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122363"/>
            <a:ext cx="10972800" cy="2387600"/>
          </a:xfrm>
        </p:spPr>
        <p:txBody>
          <a:bodyPr lIns="0" anchor="b">
            <a:noAutofit/>
          </a:bodyPr>
          <a:lstStyle>
            <a:lvl1pPr algn="l">
              <a:lnSpc>
                <a:spcPct val="80000"/>
              </a:lnSpc>
              <a:defRPr sz="77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02038"/>
            <a:ext cx="10972800" cy="1655762"/>
          </a:xfrm>
        </p:spPr>
        <p:txBody>
          <a:bodyPr lIns="0" r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D7C0ED63-3C6C-8868-F40A-8C33E74887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746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914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958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675479F-3CBB-5D2A-4512-AE1310D8851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917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1456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0264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339072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C7DF4-91CF-55B7-3AA7-65526726F5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565DB8-BEAA-621B-BC19-2D34AB75BC9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2598055-59DC-88A9-9B38-40423C55EF4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2" name="Copyright">
            <a:extLst>
              <a:ext uri="{FF2B5EF4-FFF2-40B4-BE49-F238E27FC236}">
                <a16:creationId xmlns:a16="http://schemas.microsoft.com/office/drawing/2014/main" id="{CF063994-F7E1-75A7-CEC3-515566728D3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36361996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75026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37404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399782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CB82708F-B3F7-E5C0-481F-8B2177EAF190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9662160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C7DF4-91CF-55B7-3AA7-65526726F5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565DB8-BEAA-621B-BC19-2D34AB75BC9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2598055-59DC-88A9-9B38-40423C55EF4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2" name="Copyright">
            <a:extLst>
              <a:ext uri="{FF2B5EF4-FFF2-40B4-BE49-F238E27FC236}">
                <a16:creationId xmlns:a16="http://schemas.microsoft.com/office/drawing/2014/main" id="{CF063994-F7E1-75A7-CEC3-515566728D3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11282608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Image and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44B0349E-3471-3051-A5B9-9681553EB99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4937760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3142B398-0C77-E84A-DD6A-3B9AC2D5E3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44640" y="1335024"/>
            <a:ext cx="4937760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7518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Image and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040372"/>
            <a:ext cx="3200400" cy="2286575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">
            <a:extLst>
              <a:ext uri="{FF2B5EF4-FFF2-40B4-BE49-F238E27FC236}">
                <a16:creationId xmlns:a16="http://schemas.microsoft.com/office/drawing/2014/main" id="{F7FA6101-2BCD-3F7A-5BFE-9C338D8F8C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3255264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68368" y="4040372"/>
            <a:ext cx="3200400" cy="2286575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F35FB27-0B90-CA7E-FF2E-695B6A9CA1A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68368" y="1335024"/>
            <a:ext cx="3255264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675479F-3CBB-5D2A-4512-AE1310D8851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27136" y="4040372"/>
            <a:ext cx="3200400" cy="2286575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D7A90959-8D39-E413-9AB9-75B5F74E177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27136" y="1335024"/>
            <a:ext cx="3255264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569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Image and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2472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2044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2296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3128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9342120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4212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6D79BAA0-8632-AD2C-292C-8F2B191F7D19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35446829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Image and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97886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5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83124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81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7468362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467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4BE2B1C7-C0C6-88D0-FF18-EFB8EA2C6280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9753600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A81BA51A-079B-3E84-046F-16707EFD3EA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753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6D79BAA0-8632-AD2C-292C-8F2B191F7D19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36794877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3B074-3B07-0E57-B1EF-F6812220DF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493776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6A13A99-FC00-81A6-297A-C14D357F8C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4464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44640" y="2103120"/>
            <a:ext cx="493776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47277-7A32-0B74-3121-513308B5D1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B1577F18-2EE9-48A5-C9F6-26D13C7A415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50626B-1616-3551-DB78-E30E2BEA443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0DFF53-DA3C-5459-13CB-66ACAB1EF04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7EF6CD1-9159-44AF-9B3E-C7AC0C13304D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1076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7CA4403-228E-D982-11B8-71EFFDAB1F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3255264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6F0AF-945D-1612-FEA8-992054B7A7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68368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68368" y="2103120"/>
            <a:ext cx="3255264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D2660DF-18E0-5445-7D6F-B1E2A46D4B9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7136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27136" y="2103120"/>
            <a:ext cx="3255264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4C05D25-57B4-0131-8D02-41BDA22255C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Copyright">
            <a:extLst>
              <a:ext uri="{FF2B5EF4-FFF2-40B4-BE49-F238E27FC236}">
                <a16:creationId xmlns:a16="http://schemas.microsoft.com/office/drawing/2014/main" id="{861CF59B-700A-60A4-D14B-FB9B87B60D93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6038FF-7BCA-3951-3D43-F22FDDDCEC6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3D0F27E-11AC-F723-B425-6B4C9993142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363D66E-2377-4F68-BD8E-DC3D382E60F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61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26061"/>
            <a:ext cx="5334001" cy="2387600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54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" y="3012926"/>
            <a:ext cx="5334002" cy="1655762"/>
          </a:xfrm>
        </p:spPr>
        <p:txBody>
          <a:bodyPr lIns="0" rIns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31B34F-5072-BCFE-838A-B26F9DFCB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 wrap="none">
            <a:noAutofit/>
          </a:bodyPr>
          <a:lstStyle/>
          <a:p>
            <a:endParaRPr lang="en-US"/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ED10F1C0-9764-B3D2-72FA-D6F1835F5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423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2044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044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3128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3128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34212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4212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8D57720-7135-4F3C-DEEA-C27247DB4D1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5BFC7988-7FAA-398C-930C-E596D1C799AC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78E7BE0-DA47-ECEF-0F48-3164312A54C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115E1D6-9D19-3D32-1DF3-6D23F19EFA7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3A5FDA7-3BA9-4E16-ABA0-3A8FCF7624A5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051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5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5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81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81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7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67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1B1CE22D-7742-2553-0BC5-65F5E18C478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753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04FB2745-7A67-1B1D-6FE0-E5A68CD71D3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753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8D57720-7135-4F3C-DEEA-C27247DB4D1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5BFC7988-7FAA-398C-930C-E596D1C799AC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78E7BE0-DA47-ECEF-0F48-3164312A54C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115E1D6-9D19-3D32-1DF3-6D23F19EFA7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3A5FDA7-3BA9-4E16-ABA0-3A8FCF7624A5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9016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1x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10972800" cy="4572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48FEA5-D82D-FEBA-BC6B-F712F94ADF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B0CFD409-FAB4-8D4C-DF26-12899C370EB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CFE176-D609-C102-9210-1A0665ED40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8EAAE-6B19-EE89-F051-EA38D1ED64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279301B-1302-4B33-9C57-FD5EA730D9CA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396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2x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1554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92547B6F-C04C-1B8A-023F-2328C702D34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" y="3840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Picture Placeholder 9">
            <a:extLst>
              <a:ext uri="{FF2B5EF4-FFF2-40B4-BE49-F238E27FC236}">
                <a16:creationId xmlns:a16="http://schemas.microsoft.com/office/drawing/2014/main" id="{23A551AC-B66E-B597-2080-FD4462C44E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840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8B94F-08BB-377E-AE6E-61B7A9C9385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26C5F03B-42F9-6A59-3CCF-50EFC70FE135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E0779-5716-A672-960E-6B3AB7CCC54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A4B95E-CC09-DA87-F49C-D0FD58732B1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129D3C5-7FDF-4810-8CE7-16EC6383A5D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981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3x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67200" y="1554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24800" y="1554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B2B2E44-F595-7BB6-29AF-8641CEDC7AD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" y="3840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1FEECA-D863-9A52-B628-DC29A5E3A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67200" y="3840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1A3846-D263-B994-2288-4A3F6F2CC7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24800" y="3840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672CA8-A577-174B-FB2C-9B4EB53A313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48D13397-FD3B-0770-09A4-C48DDFDB7AB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6042B7-6E1D-C52E-AA27-9C2FF0C0DD2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2CB33B-0DFA-0E46-569E-3A30D639B586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B90D5A5-4AEE-444F-B6C9-C3F1538FF45D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784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8x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BAA268-608E-203C-7A51-367C326D1570}"/>
              </a:ext>
            </a:extLst>
          </p:cNvPr>
          <p:cNvSpPr/>
          <p:nvPr userDrawn="1"/>
        </p:nvSpPr>
        <p:spPr>
          <a:xfrm>
            <a:off x="6096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9E7C4E-A950-5E7D-A0C2-FCEFEEFFD63B}"/>
              </a:ext>
            </a:extLst>
          </p:cNvPr>
          <p:cNvSpPr/>
          <p:nvPr userDrawn="1"/>
        </p:nvSpPr>
        <p:spPr>
          <a:xfrm>
            <a:off x="19958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28CC5C-6C7A-E3B3-012C-E9C0432BE08E}"/>
              </a:ext>
            </a:extLst>
          </p:cNvPr>
          <p:cNvSpPr/>
          <p:nvPr userDrawn="1"/>
        </p:nvSpPr>
        <p:spPr>
          <a:xfrm>
            <a:off x="338216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3573D4-E54C-C99F-F61B-CBC21CA91EED}"/>
              </a:ext>
            </a:extLst>
          </p:cNvPr>
          <p:cNvSpPr/>
          <p:nvPr userDrawn="1"/>
        </p:nvSpPr>
        <p:spPr>
          <a:xfrm>
            <a:off x="476844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916B734-342F-9A1D-45D0-D102A3F8E11C}"/>
              </a:ext>
            </a:extLst>
          </p:cNvPr>
          <p:cNvSpPr/>
          <p:nvPr userDrawn="1"/>
        </p:nvSpPr>
        <p:spPr>
          <a:xfrm>
            <a:off x="615472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EAC3299-D9CC-DB39-2D3B-3F38400729B6}"/>
              </a:ext>
            </a:extLst>
          </p:cNvPr>
          <p:cNvSpPr/>
          <p:nvPr userDrawn="1"/>
        </p:nvSpPr>
        <p:spPr>
          <a:xfrm>
            <a:off x="75410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B7A0D9-63D4-923F-0B2C-2241DA938B85}"/>
              </a:ext>
            </a:extLst>
          </p:cNvPr>
          <p:cNvSpPr/>
          <p:nvPr userDrawn="1"/>
        </p:nvSpPr>
        <p:spPr>
          <a:xfrm>
            <a:off x="89272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5BBB5FA-838E-2F55-A783-CE18CFB555D4}"/>
              </a:ext>
            </a:extLst>
          </p:cNvPr>
          <p:cNvSpPr/>
          <p:nvPr userDrawn="1"/>
        </p:nvSpPr>
        <p:spPr>
          <a:xfrm>
            <a:off x="10313559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E21CC9-8607-D4B4-0A69-84E115EA1B4E}"/>
              </a:ext>
            </a:extLst>
          </p:cNvPr>
          <p:cNvSpPr/>
          <p:nvPr userDrawn="1"/>
        </p:nvSpPr>
        <p:spPr>
          <a:xfrm>
            <a:off x="6096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A79D0A-A70C-E894-177D-EECF5FA284B5}"/>
              </a:ext>
            </a:extLst>
          </p:cNvPr>
          <p:cNvSpPr/>
          <p:nvPr userDrawn="1"/>
        </p:nvSpPr>
        <p:spPr>
          <a:xfrm>
            <a:off x="19958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BA566EE-102B-BAE0-3B43-462B12F42154}"/>
              </a:ext>
            </a:extLst>
          </p:cNvPr>
          <p:cNvSpPr/>
          <p:nvPr userDrawn="1"/>
        </p:nvSpPr>
        <p:spPr>
          <a:xfrm>
            <a:off x="338216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2A8B909-1FB7-2ECE-4CE5-D4CB1C6BB0CC}"/>
              </a:ext>
            </a:extLst>
          </p:cNvPr>
          <p:cNvSpPr/>
          <p:nvPr userDrawn="1"/>
        </p:nvSpPr>
        <p:spPr>
          <a:xfrm>
            <a:off x="476844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47EF83-4A21-DA0F-C923-796582EDAEED}"/>
              </a:ext>
            </a:extLst>
          </p:cNvPr>
          <p:cNvSpPr/>
          <p:nvPr userDrawn="1"/>
        </p:nvSpPr>
        <p:spPr>
          <a:xfrm>
            <a:off x="615472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B53162-80D6-1DB6-445D-F0BBEB4165AB}"/>
              </a:ext>
            </a:extLst>
          </p:cNvPr>
          <p:cNvSpPr/>
          <p:nvPr userDrawn="1"/>
        </p:nvSpPr>
        <p:spPr>
          <a:xfrm>
            <a:off x="75410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A43A33A-2128-3B66-F13D-BC2C34FC5C9C}"/>
              </a:ext>
            </a:extLst>
          </p:cNvPr>
          <p:cNvSpPr/>
          <p:nvPr userDrawn="1"/>
        </p:nvSpPr>
        <p:spPr>
          <a:xfrm>
            <a:off x="89272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9562438-B088-47C6-D95D-D104D74DC604}"/>
              </a:ext>
            </a:extLst>
          </p:cNvPr>
          <p:cNvSpPr/>
          <p:nvPr userDrawn="1"/>
        </p:nvSpPr>
        <p:spPr>
          <a:xfrm>
            <a:off x="10313559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8C61161-4E67-459F-36FF-24C259411D06}"/>
              </a:ext>
            </a:extLst>
          </p:cNvPr>
          <p:cNvSpPr/>
          <p:nvPr userDrawn="1"/>
        </p:nvSpPr>
        <p:spPr>
          <a:xfrm>
            <a:off x="6096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75AF7F-E549-C9DD-4BD9-037177E7F735}"/>
              </a:ext>
            </a:extLst>
          </p:cNvPr>
          <p:cNvSpPr/>
          <p:nvPr userDrawn="1"/>
        </p:nvSpPr>
        <p:spPr>
          <a:xfrm>
            <a:off x="19958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2738BA7-9D68-1ED9-04A0-99A171217587}"/>
              </a:ext>
            </a:extLst>
          </p:cNvPr>
          <p:cNvSpPr/>
          <p:nvPr userDrawn="1"/>
        </p:nvSpPr>
        <p:spPr>
          <a:xfrm>
            <a:off x="338216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651B5DB-1CA5-4B88-AC22-BE9FD9798353}"/>
              </a:ext>
            </a:extLst>
          </p:cNvPr>
          <p:cNvSpPr/>
          <p:nvPr userDrawn="1"/>
        </p:nvSpPr>
        <p:spPr>
          <a:xfrm>
            <a:off x="476844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37C6676-9FF0-FCE1-4305-AC9BA6E9220A}"/>
              </a:ext>
            </a:extLst>
          </p:cNvPr>
          <p:cNvSpPr/>
          <p:nvPr userDrawn="1"/>
        </p:nvSpPr>
        <p:spPr>
          <a:xfrm>
            <a:off x="615472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BB257B7-9C16-9561-3AC1-D8314943FC74}"/>
              </a:ext>
            </a:extLst>
          </p:cNvPr>
          <p:cNvSpPr/>
          <p:nvPr userDrawn="1"/>
        </p:nvSpPr>
        <p:spPr>
          <a:xfrm>
            <a:off x="75410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EECCC7F-B9E9-3B8B-6F0D-FAA1040749DF}"/>
              </a:ext>
            </a:extLst>
          </p:cNvPr>
          <p:cNvSpPr/>
          <p:nvPr userDrawn="1"/>
        </p:nvSpPr>
        <p:spPr>
          <a:xfrm>
            <a:off x="89272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A1038EB-0E1A-05F1-2DFF-EA052237F7F6}"/>
              </a:ext>
            </a:extLst>
          </p:cNvPr>
          <p:cNvSpPr/>
          <p:nvPr userDrawn="1"/>
        </p:nvSpPr>
        <p:spPr>
          <a:xfrm>
            <a:off x="10313559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C02E06-B728-D76A-FEAA-446234F0F31F}"/>
              </a:ext>
            </a:extLst>
          </p:cNvPr>
          <p:cNvSpPr/>
          <p:nvPr userDrawn="1"/>
        </p:nvSpPr>
        <p:spPr>
          <a:xfrm>
            <a:off x="6096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8706809-ECBD-19DD-3B50-1DBAD7BADF1F}"/>
              </a:ext>
            </a:extLst>
          </p:cNvPr>
          <p:cNvSpPr/>
          <p:nvPr userDrawn="1"/>
        </p:nvSpPr>
        <p:spPr>
          <a:xfrm>
            <a:off x="19958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6C519C-7E49-E916-FA16-159BABE49412}"/>
              </a:ext>
            </a:extLst>
          </p:cNvPr>
          <p:cNvSpPr/>
          <p:nvPr userDrawn="1"/>
        </p:nvSpPr>
        <p:spPr>
          <a:xfrm>
            <a:off x="338216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1B91923-6A62-AD7F-31E0-673400D0EB1E}"/>
              </a:ext>
            </a:extLst>
          </p:cNvPr>
          <p:cNvSpPr/>
          <p:nvPr userDrawn="1"/>
        </p:nvSpPr>
        <p:spPr>
          <a:xfrm>
            <a:off x="476844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127D94D-DCFC-5DFD-EA77-925FCC34A4D7}"/>
              </a:ext>
            </a:extLst>
          </p:cNvPr>
          <p:cNvSpPr/>
          <p:nvPr userDrawn="1"/>
        </p:nvSpPr>
        <p:spPr>
          <a:xfrm>
            <a:off x="615472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ACF9808-730A-9487-1316-4BBE4EB4937B}"/>
              </a:ext>
            </a:extLst>
          </p:cNvPr>
          <p:cNvSpPr/>
          <p:nvPr userDrawn="1"/>
        </p:nvSpPr>
        <p:spPr>
          <a:xfrm>
            <a:off x="75410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CE5A07D-9FF2-8979-5D57-8C122DB99FB7}"/>
              </a:ext>
            </a:extLst>
          </p:cNvPr>
          <p:cNvSpPr/>
          <p:nvPr userDrawn="1"/>
        </p:nvSpPr>
        <p:spPr>
          <a:xfrm>
            <a:off x="89272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5263E6F-C1EE-9BCC-34DD-8FE8B2AE793A}"/>
              </a:ext>
            </a:extLst>
          </p:cNvPr>
          <p:cNvSpPr/>
          <p:nvPr userDrawn="1"/>
        </p:nvSpPr>
        <p:spPr>
          <a:xfrm>
            <a:off x="10313559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1" name="row 1 Picture Placeholder 1">
            <a:extLst>
              <a:ext uri="{FF2B5EF4-FFF2-40B4-BE49-F238E27FC236}">
                <a16:creationId xmlns:a16="http://schemas.microsoft.com/office/drawing/2014/main" id="{F7FA6101-2BCD-3F7A-5BFE-9C338D8F8C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260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6" name="row 1 Picture Placeholder 2">
            <a:extLst>
              <a:ext uri="{FF2B5EF4-FFF2-40B4-BE49-F238E27FC236}">
                <a16:creationId xmlns:a16="http://schemas.microsoft.com/office/drawing/2014/main" id="{D4489A75-D166-8CF2-E0D8-0EDFD46D7A4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034595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7" name="row 1 Picture Placeholder 3">
            <a:extLst>
              <a:ext uri="{FF2B5EF4-FFF2-40B4-BE49-F238E27FC236}">
                <a16:creationId xmlns:a16="http://schemas.microsoft.com/office/drawing/2014/main" id="{2F08C9C9-CDFB-BCD2-FB33-888CA3CCB05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1781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8" name="row 1 Picture Placeholder 4">
            <a:extLst>
              <a:ext uri="{FF2B5EF4-FFF2-40B4-BE49-F238E27FC236}">
                <a16:creationId xmlns:a16="http://schemas.microsoft.com/office/drawing/2014/main" id="{899B4827-9E43-021A-8937-A582894584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81416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9" name="row 1 Picture Placeholder 5">
            <a:extLst>
              <a:ext uri="{FF2B5EF4-FFF2-40B4-BE49-F238E27FC236}">
                <a16:creationId xmlns:a16="http://schemas.microsoft.com/office/drawing/2014/main" id="{B06F7986-6ED4-86E5-5E13-935D3BEE8F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9615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0" name="row 1 Picture Placeholder 6">
            <a:extLst>
              <a:ext uri="{FF2B5EF4-FFF2-40B4-BE49-F238E27FC236}">
                <a16:creationId xmlns:a16="http://schemas.microsoft.com/office/drawing/2014/main" id="{7C94F9B6-35CC-47D7-4715-2D9BDFED9D9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583340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4" name="row 1 Picture Placeholder 7">
            <a:extLst>
              <a:ext uri="{FF2B5EF4-FFF2-40B4-BE49-F238E27FC236}">
                <a16:creationId xmlns:a16="http://schemas.microsoft.com/office/drawing/2014/main" id="{D2A4DA41-8FCC-44A0-0C9D-A7CDFAC9620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970527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5" name="row 1 Picture Placeholder 8">
            <a:extLst>
              <a:ext uri="{FF2B5EF4-FFF2-40B4-BE49-F238E27FC236}">
                <a16:creationId xmlns:a16="http://schemas.microsoft.com/office/drawing/2014/main" id="{4137539C-29C3-8821-FFE4-1C210898C68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35771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2" name="row 2 Picture Placeholder 1">
            <a:extLst>
              <a:ext uri="{FF2B5EF4-FFF2-40B4-BE49-F238E27FC236}">
                <a16:creationId xmlns:a16="http://schemas.microsoft.com/office/drawing/2014/main" id="{3C1DEC0A-CFBB-A174-7825-D3E127900D3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5260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row 2 Picture Placeholder 2">
            <a:extLst>
              <a:ext uri="{FF2B5EF4-FFF2-40B4-BE49-F238E27FC236}">
                <a16:creationId xmlns:a16="http://schemas.microsoft.com/office/drawing/2014/main" id="{E7BAB826-4B9F-721B-9415-8435857190B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034595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ow 2 Picture Placeholder 3">
            <a:extLst>
              <a:ext uri="{FF2B5EF4-FFF2-40B4-BE49-F238E27FC236}">
                <a16:creationId xmlns:a16="http://schemas.microsoft.com/office/drawing/2014/main" id="{FF2B11DB-3A14-D3C9-2C6D-B1CA3D622F9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21781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row 2 Picture Placeholder 4">
            <a:extLst>
              <a:ext uri="{FF2B5EF4-FFF2-40B4-BE49-F238E27FC236}">
                <a16:creationId xmlns:a16="http://schemas.microsoft.com/office/drawing/2014/main" id="{46336BAC-196F-BEEE-4E28-6A330A25A67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81416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row 2 Picture Placeholder 5">
            <a:extLst>
              <a:ext uri="{FF2B5EF4-FFF2-40B4-BE49-F238E27FC236}">
                <a16:creationId xmlns:a16="http://schemas.microsoft.com/office/drawing/2014/main" id="{C2FFB65A-9236-4CE6-2307-E94FE71BB87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9615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5" name="row 2 Picture Placeholder 6">
            <a:extLst>
              <a:ext uri="{FF2B5EF4-FFF2-40B4-BE49-F238E27FC236}">
                <a16:creationId xmlns:a16="http://schemas.microsoft.com/office/drawing/2014/main" id="{4B9A60F2-7615-8938-B4B4-67C1CBF42CF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83340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7" name="row 2 Picture Placeholder 7">
            <a:extLst>
              <a:ext uri="{FF2B5EF4-FFF2-40B4-BE49-F238E27FC236}">
                <a16:creationId xmlns:a16="http://schemas.microsoft.com/office/drawing/2014/main" id="{3E419932-76A6-541D-128A-A84A5BEEC30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970527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8" name="row 2 Picture Placeholder 8">
            <a:extLst>
              <a:ext uri="{FF2B5EF4-FFF2-40B4-BE49-F238E27FC236}">
                <a16:creationId xmlns:a16="http://schemas.microsoft.com/office/drawing/2014/main" id="{758DFE5A-82A8-803E-2660-E9B48CD58C8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035771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9" name="row 3 Picture Placeholder 1">
            <a:extLst>
              <a:ext uri="{FF2B5EF4-FFF2-40B4-BE49-F238E27FC236}">
                <a16:creationId xmlns:a16="http://schemas.microsoft.com/office/drawing/2014/main" id="{9E32F521-6FD0-503D-9FF1-BBD7A8CA51E5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5260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0" name="row 3 Picture Placeholder 2">
            <a:extLst>
              <a:ext uri="{FF2B5EF4-FFF2-40B4-BE49-F238E27FC236}">
                <a16:creationId xmlns:a16="http://schemas.microsoft.com/office/drawing/2014/main" id="{D836B38E-8809-B0C0-92F7-BD89C610B16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034595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1" name="row 3 Picture Placeholder 3">
            <a:extLst>
              <a:ext uri="{FF2B5EF4-FFF2-40B4-BE49-F238E27FC236}">
                <a16:creationId xmlns:a16="http://schemas.microsoft.com/office/drawing/2014/main" id="{6D54014E-0644-8A1E-AAFF-5E8A476ACC3F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3421781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2" name="row 3 Picture Placeholder 4">
            <a:extLst>
              <a:ext uri="{FF2B5EF4-FFF2-40B4-BE49-F238E27FC236}">
                <a16:creationId xmlns:a16="http://schemas.microsoft.com/office/drawing/2014/main" id="{C50DA082-240B-5F1B-A722-C64B3BA9FD4E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81416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3" name="row 3 Picture Placeholder 5">
            <a:extLst>
              <a:ext uri="{FF2B5EF4-FFF2-40B4-BE49-F238E27FC236}">
                <a16:creationId xmlns:a16="http://schemas.microsoft.com/office/drawing/2014/main" id="{7F494D05-1215-155F-73B6-BF770FF811DC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9615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4" name="row 3 Picture Placeholder 6">
            <a:extLst>
              <a:ext uri="{FF2B5EF4-FFF2-40B4-BE49-F238E27FC236}">
                <a16:creationId xmlns:a16="http://schemas.microsoft.com/office/drawing/2014/main" id="{D0EC0EE6-CC94-3C74-DDBA-56893AD1E431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583340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5" name="row 3 Picture Placeholder 7">
            <a:extLst>
              <a:ext uri="{FF2B5EF4-FFF2-40B4-BE49-F238E27FC236}">
                <a16:creationId xmlns:a16="http://schemas.microsoft.com/office/drawing/2014/main" id="{5FBD18F7-9E73-C66B-2846-56D8CEA15AD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970527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6" name="row 3 Picture Placeholder 8">
            <a:extLst>
              <a:ext uri="{FF2B5EF4-FFF2-40B4-BE49-F238E27FC236}">
                <a16:creationId xmlns:a16="http://schemas.microsoft.com/office/drawing/2014/main" id="{7B5CFE7D-04C3-F349-69EC-8D436A9E920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35771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7" name="row 4 Picture Placeholder 1">
            <a:extLst>
              <a:ext uri="{FF2B5EF4-FFF2-40B4-BE49-F238E27FC236}">
                <a16:creationId xmlns:a16="http://schemas.microsoft.com/office/drawing/2014/main" id="{24399C3F-6491-6E43-B837-BD446D088A0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5260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8" name="row 4 Picture Placeholder 2">
            <a:extLst>
              <a:ext uri="{FF2B5EF4-FFF2-40B4-BE49-F238E27FC236}">
                <a16:creationId xmlns:a16="http://schemas.microsoft.com/office/drawing/2014/main" id="{2036CAF2-E770-6062-EF33-0DD11CD01C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2034595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9" name="row 4 Picture Placeholder 3">
            <a:extLst>
              <a:ext uri="{FF2B5EF4-FFF2-40B4-BE49-F238E27FC236}">
                <a16:creationId xmlns:a16="http://schemas.microsoft.com/office/drawing/2014/main" id="{30F775ED-4D01-9DC2-7605-D281FB771C25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421781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0" name="row 4 Picture Placeholder 4">
            <a:extLst>
              <a:ext uri="{FF2B5EF4-FFF2-40B4-BE49-F238E27FC236}">
                <a16:creationId xmlns:a16="http://schemas.microsoft.com/office/drawing/2014/main" id="{DEE28737-AC75-102C-4BA8-96E6F4330BBC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81416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1" name="row 4 Picture Placeholder 5">
            <a:extLst>
              <a:ext uri="{FF2B5EF4-FFF2-40B4-BE49-F238E27FC236}">
                <a16:creationId xmlns:a16="http://schemas.microsoft.com/office/drawing/2014/main" id="{E6E43258-86B0-95D8-6166-424B9F61DE56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619615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2" name="row 4 Picture Placeholder 6">
            <a:extLst>
              <a:ext uri="{FF2B5EF4-FFF2-40B4-BE49-F238E27FC236}">
                <a16:creationId xmlns:a16="http://schemas.microsoft.com/office/drawing/2014/main" id="{0D08A575-C065-4FC0-28D7-6580F3156F6D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583340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3" name="row 4 Picture Placeholder 7">
            <a:extLst>
              <a:ext uri="{FF2B5EF4-FFF2-40B4-BE49-F238E27FC236}">
                <a16:creationId xmlns:a16="http://schemas.microsoft.com/office/drawing/2014/main" id="{8C33A8F6-6489-D7B0-777C-E283A9697E40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970527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4" name="row 4 Picture Placeholder 8">
            <a:extLst>
              <a:ext uri="{FF2B5EF4-FFF2-40B4-BE49-F238E27FC236}">
                <a16:creationId xmlns:a16="http://schemas.microsoft.com/office/drawing/2014/main" id="{9DDE374E-5A99-C8F8-8E5C-A7201FBD4B97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1035771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7132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with Thr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792CD-4DAB-B5A4-4603-43CD97AC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hread">
            <a:extLst>
              <a:ext uri="{FF2B5EF4-FFF2-40B4-BE49-F238E27FC236}">
                <a16:creationId xmlns:a16="http://schemas.microsoft.com/office/drawing/2014/main" id="{58DD8459-7A64-A5A2-A463-AE3780C871C4}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8016" y="0"/>
            <a:ext cx="1206398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99858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2B8B6-68CD-E5CB-1299-D2EC1E133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09641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49EFD-0837-876E-D532-FF1DCD5DA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203874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y end slide">
    <p:bg>
      <p:bgPr>
        <a:solidFill>
          <a:srgbClr val="EB1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0452-9AFC-7317-960A-0CE6F680E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7" name="Picture 6" descr="A white letter o on a black background&#10;&#10;Description automatically generated">
            <a:extLst>
              <a:ext uri="{FF2B5EF4-FFF2-40B4-BE49-F238E27FC236}">
                <a16:creationId xmlns:a16="http://schemas.microsoft.com/office/drawing/2014/main" id="{E9BC6135-7D8D-B5DA-3E89-19048614E6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642" y="2991905"/>
            <a:ext cx="3621024" cy="87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657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08132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53479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Dark Al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68248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12648" y="265176"/>
            <a:ext cx="10972800" cy="950976"/>
          </a:xfrm>
        </p:spPr>
        <p:txBody>
          <a:bodyPr wrap="square" lIns="0" tIns="0" rIns="0" bIns="0" anchor="ctr" anchorCtr="0">
            <a:noAutofit/>
          </a:bodyPr>
          <a:lstStyle>
            <a:lvl1pPr>
              <a:defRPr lang="en-US" sz="3200" kern="1200" spc="-10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59631ABC-0F20-4732-9A2E-F2D10704DBF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609600" y="1576873"/>
            <a:ext cx="10972800" cy="4504354"/>
          </a:xfrm>
        </p:spPr>
        <p:txBody>
          <a:bodyPr lIns="0" tIns="0" rIns="0" bIns="0"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1D6601-D56B-2A71-FB4D-43D7BD60483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AE4452-EFBC-927D-A192-3B5CAD318E1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E59D4-EB98-505F-A399-102776DA747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38186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Light Ai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10972800" cy="4992624"/>
          </a:xfrm>
        </p:spPr>
        <p:txBody>
          <a:bodyPr lIns="0" rIns="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940D-A5FF-4CEC-B24D-658D92D6E1F7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817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 Air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rIns="0"/>
          <a:lstStyle>
            <a:lvl1pPr>
              <a:lnSpc>
                <a:spcPct val="11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C5061511-419D-2059-0E83-6196212F9289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3B4F7-71D5-4F1C-A9CA-5E3A40F979B7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8036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-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109728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CCD13-D1E9-473F-B841-18617FCF55E9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779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572000" cy="4992624"/>
          </a:xfrm>
        </p:spPr>
        <p:txBody>
          <a:bodyPr lIns="0" rIns="0">
            <a:noAutofit/>
          </a:bodyPr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488705"/>
            <a:ext cx="1748393" cy="2019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3836955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191919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1920240" cy="9188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3657600" y="6583680"/>
            <a:ext cx="89768" cy="92333"/>
          </a:xfrm>
        </p:spPr>
        <p:txBody>
          <a:bodyPr>
            <a:noAutofit/>
          </a:bodyPr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3D17E50-0ADF-43FB-8C34-0001133F6E68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2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264085"/>
            <a:ext cx="676656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334324"/>
            <a:ext cx="59436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94320" y="0"/>
            <a:ext cx="429768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3657600" cy="9188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486400" y="6583680"/>
            <a:ext cx="89768" cy="92333"/>
          </a:xfrm>
        </p:spPr>
        <p:txBody>
          <a:bodyPr/>
          <a:lstStyle>
            <a:lvl1pPr>
              <a:defRPr>
                <a:solidFill>
                  <a:srgbClr val="191919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5665756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191919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503997"/>
            <a:ext cx="1748393" cy="2019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1FE3EA7-D92D-4A30-9EBB-F43D697D029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8749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6062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A557CE-52E6-1FB8-260F-4B9972B7C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  <a:prstGeom prst="rect">
            <a:avLst/>
          </a:prstGeom>
        </p:spPr>
        <p:txBody>
          <a:bodyPr vert="horz" lIns="0" tIns="45720" rIns="0" bIns="45720" rtlCol="0" anchor="ctr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D5854-D623-623A-F51E-6C503DDDB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334324"/>
            <a:ext cx="10972800" cy="499027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44D4F-1B98-83B7-DAEA-EBD830B4D8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45920" y="6583680"/>
            <a:ext cx="7844778" cy="91440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>
              <a:defRPr sz="600">
                <a:solidFill>
                  <a:srgbClr val="191919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Copyright">
            <a:extLst>
              <a:ext uri="{FF2B5EF4-FFF2-40B4-BE49-F238E27FC236}">
                <a16:creationId xmlns:a16="http://schemas.microsoft.com/office/drawing/2014/main" id="{F00605C0-ED67-6D23-4441-6A67F9B2E445}"/>
              </a:ext>
            </a:extLst>
          </p:cNvPr>
          <p:cNvSpPr txBox="1"/>
          <p:nvPr userDrawn="1"/>
        </p:nvSpPr>
        <p:spPr>
          <a:xfrm>
            <a:off x="9835126" y="6583680"/>
            <a:ext cx="1747274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191919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5B87A-A7CF-09CF-30ED-83C44A71A0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42316" y="6583680"/>
            <a:ext cx="89768" cy="9233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defRPr lang="en-US" sz="600" baseline="0" smtClean="0">
                <a:solidFill>
                  <a:srgbClr val="191919"/>
                </a:solidFill>
                <a:latin typeface="Adobe Clean" panose="020B0503020404020204" pitchFamily="34" charset="0"/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D8D59-8A23-698A-D678-69D2440DB5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-1" y="7035913"/>
            <a:ext cx="355867" cy="107722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  <p:sp>
        <p:nvSpPr>
          <p:cNvPr id="9" name="1/4">
            <a:extLst>
              <a:ext uri="{FF2B5EF4-FFF2-40B4-BE49-F238E27FC236}">
                <a16:creationId xmlns:a16="http://schemas.microsoft.com/office/drawing/2014/main" id="{791B36FE-59D2-67F8-88FF-8BCBCAA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3264969" y="-563502"/>
            <a:ext cx="16350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1/4</a:t>
            </a:r>
          </a:p>
        </p:txBody>
      </p:sp>
      <p:sp>
        <p:nvSpPr>
          <p:cNvPr id="10" name="2/4">
            <a:extLst>
              <a:ext uri="{FF2B5EF4-FFF2-40B4-BE49-F238E27FC236}">
                <a16:creationId xmlns:a16="http://schemas.microsoft.com/office/drawing/2014/main" id="{1D453459-F362-B9CD-880F-8901A7543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6004629" y="-563502"/>
            <a:ext cx="182742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2/4</a:t>
            </a:r>
          </a:p>
        </p:txBody>
      </p:sp>
      <p:sp>
        <p:nvSpPr>
          <p:cNvPr id="11" name="3/4">
            <a:extLst>
              <a:ext uri="{FF2B5EF4-FFF2-40B4-BE49-F238E27FC236}">
                <a16:creationId xmlns:a16="http://schemas.microsoft.com/office/drawing/2014/main" id="{8E72AC89-911C-7E96-6D33-BAF9B0DBE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745241" y="-563502"/>
            <a:ext cx="184346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3/4</a:t>
            </a:r>
          </a:p>
        </p:txBody>
      </p:sp>
      <p:cxnSp>
        <p:nvCxnSpPr>
          <p:cNvPr id="12" name="2/3 arrow">
            <a:extLst>
              <a:ext uri="{FF2B5EF4-FFF2-40B4-BE49-F238E27FC236}">
                <a16:creationId xmlns:a16="http://schemas.microsoft.com/office/drawing/2014/main" id="{425FBE88-470E-60C6-8016-0453814D1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23212" y="-336411"/>
            <a:ext cx="0" cy="236135"/>
          </a:xfrm>
          <a:prstGeom prst="line">
            <a:avLst/>
          </a:prstGeom>
          <a:ln w="12700">
            <a:solidFill>
              <a:srgbClr val="C8C1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1/3 arrow">
            <a:extLst>
              <a:ext uri="{FF2B5EF4-FFF2-40B4-BE49-F238E27FC236}">
                <a16:creationId xmlns:a16="http://schemas.microsoft.com/office/drawing/2014/main" id="{B121034D-56B4-850B-095F-50226D1D6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266406" y="-336411"/>
            <a:ext cx="0" cy="236135"/>
          </a:xfrm>
          <a:prstGeom prst="line">
            <a:avLst/>
          </a:prstGeom>
          <a:ln w="12700">
            <a:solidFill>
              <a:srgbClr val="C8C1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2/3">
            <a:extLst>
              <a:ext uri="{FF2B5EF4-FFF2-40B4-BE49-F238E27FC236}">
                <a16:creationId xmlns:a16="http://schemas.microsoft.com/office/drawing/2014/main" id="{FC5A2A21-4D76-D3E5-F47D-FAAEDEFAE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7834245" y="-563502"/>
            <a:ext cx="177934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rgbClr val="A185B6"/>
                </a:solidFill>
                <a:latin typeface="+mj-lt"/>
              </a:rPr>
              <a:t>2/3</a:t>
            </a:r>
          </a:p>
        </p:txBody>
      </p:sp>
      <p:sp>
        <p:nvSpPr>
          <p:cNvPr id="15" name="1/3">
            <a:extLst>
              <a:ext uri="{FF2B5EF4-FFF2-40B4-BE49-F238E27FC236}">
                <a16:creationId xmlns:a16="http://schemas.microsoft.com/office/drawing/2014/main" id="{31DF4110-6679-C48B-A68B-23CCE2DC7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4194051" y="-563502"/>
            <a:ext cx="158698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rgbClr val="A185B6"/>
                </a:solidFill>
                <a:latin typeface="+mj-lt"/>
              </a:rPr>
              <a:t>1/3</a:t>
            </a:r>
          </a:p>
        </p:txBody>
      </p:sp>
      <p:cxnSp>
        <p:nvCxnSpPr>
          <p:cNvPr id="16" name="1/4 arrow">
            <a:extLst>
              <a:ext uri="{FF2B5EF4-FFF2-40B4-BE49-F238E27FC236}">
                <a16:creationId xmlns:a16="http://schemas.microsoft.com/office/drawing/2014/main" id="{654E8F9D-6C4E-05DA-FE73-546CD08C5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52205" y="-336411"/>
            <a:ext cx="0" cy="236135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2/4 arrow">
            <a:extLst>
              <a:ext uri="{FF2B5EF4-FFF2-40B4-BE49-F238E27FC236}">
                <a16:creationId xmlns:a16="http://schemas.microsoft.com/office/drawing/2014/main" id="{DA346B2B-DF35-381D-9BDC-1CDA53FCF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0" y="-336411"/>
            <a:ext cx="0" cy="236135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3/4 arrow">
            <a:extLst>
              <a:ext uri="{FF2B5EF4-FFF2-40B4-BE49-F238E27FC236}">
                <a16:creationId xmlns:a16="http://schemas.microsoft.com/office/drawing/2014/main" id="{79D2891A-8FC3-A6BB-6113-BF32856BC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37414" y="-336411"/>
            <a:ext cx="0" cy="236135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id Instrux">
            <a:extLst>
              <a:ext uri="{FF2B5EF4-FFF2-40B4-BE49-F238E27FC236}">
                <a16:creationId xmlns:a16="http://schemas.microsoft.com/office/drawing/2014/main" id="{02CAB0F6-BA9D-DC91-B680-B8B29A069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57679" y="-549443"/>
            <a:ext cx="176490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800">
                <a:solidFill>
                  <a:schemeClr val="bg1">
                    <a:lumMod val="65000"/>
                  </a:schemeClr>
                </a:solidFill>
                <a:latin typeface="+mj-lt"/>
              </a:rPr>
              <a:t>Turn on Guides to see the custom grid.</a:t>
            </a:r>
            <a:br>
              <a:rPr lang="en-US" sz="800">
                <a:solidFill>
                  <a:schemeClr val="bg1">
                    <a:lumMod val="65000"/>
                  </a:schemeClr>
                </a:solidFill>
                <a:latin typeface="+mj-lt"/>
              </a:rPr>
            </a:br>
            <a:r>
              <a:rPr lang="en-US" sz="800">
                <a:solidFill>
                  <a:schemeClr val="bg1">
                    <a:lumMod val="65000"/>
                  </a:schemeClr>
                </a:solidFill>
                <a:latin typeface="+mn-lt"/>
              </a:rPr>
              <a:t>Mac: Control-option-command-G</a:t>
            </a:r>
            <a:br>
              <a:rPr lang="en-US" sz="800">
                <a:solidFill>
                  <a:schemeClr val="bg1">
                    <a:lumMod val="65000"/>
                  </a:schemeClr>
                </a:solidFill>
                <a:latin typeface="+mn-lt"/>
              </a:rPr>
            </a:br>
            <a:r>
              <a:rPr lang="en-US" sz="800">
                <a:solidFill>
                  <a:schemeClr val="bg1">
                    <a:lumMod val="65000"/>
                  </a:schemeClr>
                </a:solidFill>
                <a:latin typeface="+mn-lt"/>
              </a:rPr>
              <a:t>Win: Alt-F9 (or Alt-Fn-F9 on some laptops)</a:t>
            </a:r>
          </a:p>
        </p:txBody>
      </p:sp>
      <p:sp>
        <p:nvSpPr>
          <p:cNvPr id="7" name="Thread">
            <a:extLst>
              <a:ext uri="{FF2B5EF4-FFF2-40B4-BE49-F238E27FC236}">
                <a16:creationId xmlns:a16="http://schemas.microsoft.com/office/drawing/2014/main" id="{85D60DD5-372A-259D-1420-29F0B57C1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2" name="1/4">
            <a:extLst>
              <a:ext uri="{FF2B5EF4-FFF2-40B4-BE49-F238E27FC236}">
                <a16:creationId xmlns:a16="http://schemas.microsoft.com/office/drawing/2014/main" id="{424377ED-B64A-B4C7-0B71-A4CF8A90A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76881" y="2509117"/>
            <a:ext cx="163507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1/4</a:t>
            </a:r>
          </a:p>
        </p:txBody>
      </p:sp>
      <p:sp>
        <p:nvSpPr>
          <p:cNvPr id="33" name="2/4">
            <a:extLst>
              <a:ext uri="{FF2B5EF4-FFF2-40B4-BE49-F238E27FC236}">
                <a16:creationId xmlns:a16="http://schemas.microsoft.com/office/drawing/2014/main" id="{51F3C041-8ED9-0DA6-BEAB-D9FCBAB6C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86321" y="3754563"/>
            <a:ext cx="1827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2/4</a:t>
            </a:r>
          </a:p>
        </p:txBody>
      </p:sp>
      <p:sp>
        <p:nvSpPr>
          <p:cNvPr id="34" name="3/4">
            <a:extLst>
              <a:ext uri="{FF2B5EF4-FFF2-40B4-BE49-F238E27FC236}">
                <a16:creationId xmlns:a16="http://schemas.microsoft.com/office/drawing/2014/main" id="{F2D0D8E2-527A-4BB8-6B7E-6D57BEB7F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644053" y="4987532"/>
            <a:ext cx="184346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3/4</a:t>
            </a:r>
          </a:p>
        </p:txBody>
      </p:sp>
      <p:cxnSp>
        <p:nvCxnSpPr>
          <p:cNvPr id="35" name="1/4 arrow">
            <a:extLst>
              <a:ext uri="{FF2B5EF4-FFF2-40B4-BE49-F238E27FC236}">
                <a16:creationId xmlns:a16="http://schemas.microsoft.com/office/drawing/2014/main" id="{A418B525-C17C-C5AB-54B3-D48D2031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2580869"/>
            <a:ext cx="222825" cy="0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1/4 arrow">
            <a:extLst>
              <a:ext uri="{FF2B5EF4-FFF2-40B4-BE49-F238E27FC236}">
                <a16:creationId xmlns:a16="http://schemas.microsoft.com/office/drawing/2014/main" id="{9832C6B5-4860-2934-2206-0B5B7FF6B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1334324"/>
            <a:ext cx="2228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1/4 arrow">
            <a:extLst>
              <a:ext uri="{FF2B5EF4-FFF2-40B4-BE49-F238E27FC236}">
                <a16:creationId xmlns:a16="http://schemas.microsoft.com/office/drawing/2014/main" id="{0F8F2023-3069-3524-187F-DCC6A0F9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5073959"/>
            <a:ext cx="222825" cy="0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1/4 arrow">
            <a:extLst>
              <a:ext uri="{FF2B5EF4-FFF2-40B4-BE49-F238E27FC236}">
                <a16:creationId xmlns:a16="http://schemas.microsoft.com/office/drawing/2014/main" id="{A8ED2DAB-B3D9-1EA2-514C-8A23C0455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3827414"/>
            <a:ext cx="222825" cy="0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1/4">
            <a:extLst>
              <a:ext uri="{FF2B5EF4-FFF2-40B4-BE49-F238E27FC236}">
                <a16:creationId xmlns:a16="http://schemas.microsoft.com/office/drawing/2014/main" id="{C8CA6760-80AA-0257-95D3-4B4DE6DE7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29254" y="1281863"/>
            <a:ext cx="29014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HEADER</a:t>
            </a:r>
          </a:p>
        </p:txBody>
      </p:sp>
      <p:cxnSp>
        <p:nvCxnSpPr>
          <p:cNvPr id="45" name="1/4 arrow">
            <a:extLst>
              <a:ext uri="{FF2B5EF4-FFF2-40B4-BE49-F238E27FC236}">
                <a16:creationId xmlns:a16="http://schemas.microsoft.com/office/drawing/2014/main" id="{74375429-3C84-68A9-2613-B48F5A529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6320504"/>
            <a:ext cx="2228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1/4">
            <a:extLst>
              <a:ext uri="{FF2B5EF4-FFF2-40B4-BE49-F238E27FC236}">
                <a16:creationId xmlns:a16="http://schemas.microsoft.com/office/drawing/2014/main" id="{1B81506B-B5BB-D6F5-CFE5-02E97E3AF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32460" y="6268043"/>
            <a:ext cx="28373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FOOTER</a:t>
            </a:r>
          </a:p>
        </p:txBody>
      </p:sp>
      <p:cxnSp>
        <p:nvCxnSpPr>
          <p:cNvPr id="24" name="1/4 arrow">
            <a:extLst>
              <a:ext uri="{FF2B5EF4-FFF2-40B4-BE49-F238E27FC236}">
                <a16:creationId xmlns:a16="http://schemas.microsoft.com/office/drawing/2014/main" id="{FA5D0519-5451-A608-D797-03460DF8E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-336411"/>
            <a:ext cx="0" cy="236135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3/4 arrow">
            <a:extLst>
              <a:ext uri="{FF2B5EF4-FFF2-40B4-BE49-F238E27FC236}">
                <a16:creationId xmlns:a16="http://schemas.microsoft.com/office/drawing/2014/main" id="{434EAFBE-DCAD-A7F5-09D7-04281AF8F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0018" y="-336411"/>
            <a:ext cx="0" cy="236135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1/4">
            <a:extLst>
              <a:ext uri="{FF2B5EF4-FFF2-40B4-BE49-F238E27FC236}">
                <a16:creationId xmlns:a16="http://schemas.microsoft.com/office/drawing/2014/main" id="{B26847F7-BAAC-4F5F-C73B-C98C0D60D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370753" y="-532724"/>
            <a:ext cx="477695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LEFT MARGIN</a:t>
            </a:r>
          </a:p>
        </p:txBody>
      </p:sp>
      <p:sp>
        <p:nvSpPr>
          <p:cNvPr id="28" name="1/4">
            <a:extLst>
              <a:ext uri="{FF2B5EF4-FFF2-40B4-BE49-F238E27FC236}">
                <a16:creationId xmlns:a16="http://schemas.microsoft.com/office/drawing/2014/main" id="{C37489DE-748C-5EF5-A2DC-16A403A0A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314721" y="-532724"/>
            <a:ext cx="53059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RIGHT MARGIN</a:t>
            </a:r>
          </a:p>
        </p:txBody>
      </p:sp>
      <p:pic>
        <p:nvPicPr>
          <p:cNvPr id="21" name="Picture 20" descr="A red and black number&#10;&#10;Description automatically generated">
            <a:extLst>
              <a:ext uri="{FF2B5EF4-FFF2-40B4-BE49-F238E27FC236}">
                <a16:creationId xmlns:a16="http://schemas.microsoft.com/office/drawing/2014/main" id="{90D99A4A-A7D4-0CC7-5FD2-1E4A30D358E9}"/>
              </a:ext>
            </a:extLst>
          </p:cNvPr>
          <p:cNvPicPr>
            <a:picLocks noChangeAspect="1"/>
          </p:cNvPicPr>
          <p:nvPr userDrawn="1"/>
        </p:nvPicPr>
        <p:blipFill>
          <a:blip r:embed="rId5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518398"/>
            <a:ext cx="603504" cy="14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227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707" r:id="rId3"/>
    <p:sldLayoutId id="2147483661" r:id="rId4"/>
    <p:sldLayoutId id="2147483651" r:id="rId5"/>
    <p:sldLayoutId id="2147483650" r:id="rId6"/>
    <p:sldLayoutId id="2147483697" r:id="rId7"/>
    <p:sldLayoutId id="2147483699" r:id="rId8"/>
    <p:sldLayoutId id="2147483703" r:id="rId9"/>
    <p:sldLayoutId id="2147483708" r:id="rId10"/>
    <p:sldLayoutId id="2147483712" r:id="rId11"/>
    <p:sldLayoutId id="2147483724" r:id="rId12"/>
    <p:sldLayoutId id="2147483718" r:id="rId13"/>
    <p:sldLayoutId id="2147483710" r:id="rId14"/>
    <p:sldLayoutId id="2147483713" r:id="rId15"/>
    <p:sldLayoutId id="2147483722" r:id="rId16"/>
    <p:sldLayoutId id="2147483683" r:id="rId17"/>
    <p:sldLayoutId id="2147483684" r:id="rId18"/>
    <p:sldLayoutId id="2147483685" r:id="rId19"/>
    <p:sldLayoutId id="2147483726" r:id="rId20"/>
    <p:sldLayoutId id="2147483682" r:id="rId21"/>
    <p:sldLayoutId id="2147483680" r:id="rId22"/>
    <p:sldLayoutId id="2147483677" r:id="rId23"/>
    <p:sldLayoutId id="2147483714" r:id="rId24"/>
    <p:sldLayoutId id="2147483662" r:id="rId25"/>
    <p:sldLayoutId id="2147483663" r:id="rId26"/>
    <p:sldLayoutId id="2147483664" r:id="rId27"/>
    <p:sldLayoutId id="2147483698" r:id="rId28"/>
    <p:sldLayoutId id="2147483700" r:id="rId29"/>
    <p:sldLayoutId id="2147483704" r:id="rId30"/>
    <p:sldLayoutId id="2147483709" r:id="rId31"/>
    <p:sldLayoutId id="2147483716" r:id="rId32"/>
    <p:sldLayoutId id="2147483725" r:id="rId33"/>
    <p:sldLayoutId id="2147483719" r:id="rId34"/>
    <p:sldLayoutId id="2147483711" r:id="rId35"/>
    <p:sldLayoutId id="2147483717" r:id="rId36"/>
    <p:sldLayoutId id="2147483723" r:id="rId37"/>
    <p:sldLayoutId id="2147483688" r:id="rId38"/>
    <p:sldLayoutId id="2147483691" r:id="rId39"/>
    <p:sldLayoutId id="2147483694" r:id="rId40"/>
    <p:sldLayoutId id="2147483727" r:id="rId41"/>
    <p:sldLayoutId id="2147483686" r:id="rId42"/>
    <p:sldLayoutId id="2147483689" r:id="rId43"/>
    <p:sldLayoutId id="2147483692" r:id="rId44"/>
    <p:sldLayoutId id="2147483715" r:id="rId45"/>
    <p:sldLayoutId id="2147483706" r:id="rId46"/>
    <p:sldLayoutId id="2147483655" r:id="rId47"/>
    <p:sldLayoutId id="2147483695" r:id="rId48"/>
    <p:sldLayoutId id="2147483665" r:id="rId49"/>
    <p:sldLayoutId id="2147483701" r:id="rId50"/>
    <p:sldLayoutId id="2147483702" r:id="rId51"/>
    <p:sldLayoutId id="2147483705" r:id="rId52"/>
    <p:sldLayoutId id="2147483671" r:id="rId53"/>
    <p:sldLayoutId id="2147483676" r:id="rId54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200" kern="1200" spc="-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563" indent="-182563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2588" indent="-157163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81025" indent="-142875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669925" indent="-123825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46138" indent="-130175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40">
          <p15:clr>
            <a:srgbClr val="A4A3A4"/>
          </p15:clr>
        </p15:guide>
        <p15:guide id="2" pos="384">
          <p15:clr>
            <a:srgbClr val="A4A3A4"/>
          </p15:clr>
        </p15:guide>
        <p15:guide id="3" pos="7296">
          <p15:clr>
            <a:srgbClr val="A4A3A4"/>
          </p15:clr>
        </p15:guide>
        <p15:guide id="4" orient="horz" pos="3984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134F3-061E-FC3E-3186-B2250B346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9ECDE9D-44E5-2320-ED87-7F5549A2E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26061"/>
            <a:ext cx="5334001" cy="2387600"/>
          </a:xfrm>
        </p:spPr>
        <p:txBody>
          <a:bodyPr anchor="b">
            <a:normAutofit/>
          </a:bodyPr>
          <a:lstStyle/>
          <a:p>
            <a:r>
              <a:rPr lang="en-US" dirty="0"/>
              <a:t>Integrating Adobe Firefly with </a:t>
            </a:r>
            <a:br>
              <a:rPr lang="en-US" dirty="0"/>
            </a:br>
            <a:r>
              <a:rPr lang="en-US" dirty="0"/>
              <a:t>Brand AI Chatbot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35220C5-EB6E-7FC8-68A1-5E695F1356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" y="3012926"/>
            <a:ext cx="5334002" cy="1655762"/>
          </a:xfrm>
        </p:spPr>
        <p:txBody>
          <a:bodyPr>
            <a:normAutofit/>
          </a:bodyPr>
          <a:lstStyle/>
          <a:p>
            <a:r>
              <a:rPr lang="en-US" dirty="0"/>
              <a:t>A Strategic Approach for Luminar</a:t>
            </a:r>
          </a:p>
          <a:p>
            <a:r>
              <a:rPr lang="en-US" dirty="0"/>
              <a:t>James Laughlin – Adobe Inc.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4E1EB3F-4E25-6E09-EAE4-A691CD295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82775" y="6008914"/>
            <a:ext cx="2882653" cy="569324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676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EF903-AFBC-8B7B-49B6-7760F35AD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90DC02-7E0F-EC10-E8B9-B9B585C2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0DBF0B2-F812-2C1C-0910-0DCB82AD0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C32DDF17-5028-2620-7460-B24294E8EA7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55129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39480-765C-9C89-96A8-289D335DA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8DC9FD-6C47-C5C4-EC6C-F1473C484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181A0E4-BED0-1333-0AAD-111D88565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E0AD0959-C7E6-D272-6966-A35DF93B3EA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7326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2200DC-AE9A-5697-CC24-785DC455B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8A7B14-9251-7C29-B05B-6A72FF0D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43F040-4079-DA2C-D983-CC44469E6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  <a:p>
            <a:r>
              <a:rPr lang="en-US" dirty="0"/>
              <a:t>Phase 3: Integrate LLM for on-brand text via fine-tuning or guardrails.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57F4736E-AB58-8769-BBEA-A260797DDAF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14273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11B6E-31BD-067F-F856-8699B7AAE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696010-72F0-0AAE-1C62-149483CBA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86D72F1-5D15-AC3C-20D4-EE28B7354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  <a:p>
            <a:r>
              <a:rPr lang="en-US" dirty="0"/>
              <a:t>Phase 3: Integrate LLM for on-brand text via fine-tuning or guardrails.</a:t>
            </a:r>
          </a:p>
          <a:p>
            <a:r>
              <a:rPr lang="en-US" dirty="0"/>
              <a:t>Phase 4: UI development and integration with existing interface.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7B9DB9C5-4299-8546-4CAB-640B59C28B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6480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3D28D-7E09-3610-8AF7-F6709DABB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FB27ED-532F-84B1-6EDA-1DE19BC18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8F45E13-DA19-654A-85FC-75243A541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  <a:p>
            <a:r>
              <a:rPr lang="en-US" dirty="0"/>
              <a:t>Phase 3: Integrate LLM for on-brand text via fine-tuning or guardrails.</a:t>
            </a:r>
          </a:p>
          <a:p>
            <a:r>
              <a:rPr lang="en-US" dirty="0"/>
              <a:t>Phase 4: UI development and integration with existing interface.</a:t>
            </a:r>
          </a:p>
          <a:p>
            <a:r>
              <a:rPr lang="en-US" dirty="0"/>
              <a:t>Validation: brand review, stakeholder feedback, performance tests.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681A2151-A639-8E72-C58E-8A49C82A70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27390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5E260-908C-8436-D52B-84F1C2E59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FB6EF6-0ED8-67E0-A399-B73D8EFA3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Maintenance </a:t>
            </a:r>
            <a:br>
              <a:rPr lang="en-US" dirty="0"/>
            </a:br>
            <a:r>
              <a:rPr lang="en-US" dirty="0"/>
              <a:t>&amp; Scaling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1065839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C0AE2-C4D5-0F88-DEC2-813131A7B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D1E4BB-1C3D-72F0-1998-A9A63D17B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Maintenance </a:t>
            </a:r>
            <a:br>
              <a:rPr lang="en-US" dirty="0"/>
            </a:br>
            <a:r>
              <a:rPr lang="en-US" dirty="0"/>
              <a:t>&amp; Scaling Considerations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B51D177-3D9C-6002-E8D9-2830F1AFB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Automated testing pipelines for API and model updates.</a:t>
            </a:r>
          </a:p>
          <a:p>
            <a:r>
              <a:rPr lang="en-US" dirty="0"/>
              <a:t>Version control and fallbacks for Firefly APIs.</a:t>
            </a:r>
          </a:p>
          <a:p>
            <a:r>
              <a:rPr lang="en-US" dirty="0"/>
              <a:t>Monitoring via API gateway and usage dashboards.</a:t>
            </a:r>
          </a:p>
          <a:p>
            <a:r>
              <a:rPr lang="en-US" dirty="0"/>
              <a:t>Scalable storage for assets, caching strategies for high-demand prompts.</a:t>
            </a:r>
          </a:p>
          <a:p>
            <a:r>
              <a:rPr lang="en-US" dirty="0"/>
              <a:t>Plan for feedback loops to refine prompt engineering continuously.</a:t>
            </a:r>
          </a:p>
        </p:txBody>
      </p:sp>
      <p:pic>
        <p:nvPicPr>
          <p:cNvPr id="7" name="Picture Placeholder 6" descr="A view of a road from inside a car&#10;&#10;AI-generated content may be incorrect.">
            <a:extLst>
              <a:ext uri="{FF2B5EF4-FFF2-40B4-BE49-F238E27FC236}">
                <a16:creationId xmlns:a16="http://schemas.microsoft.com/office/drawing/2014/main" id="{DA49FE2B-A87F-2AEA-4F74-B0B016D6CDF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3" b="50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4775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0A466E-DD2A-FF92-275D-73ABEDA68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DB2DA8-8382-8D53-B259-A3C2BE6EF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939635"/>
            <a:ext cx="10972800" cy="978729"/>
          </a:xfrm>
        </p:spPr>
        <p:txBody>
          <a:bodyPr/>
          <a:lstStyle/>
          <a:p>
            <a:r>
              <a:rPr lang="en-US" dirty="0"/>
              <a:t>Q&amp;A and Demo</a:t>
            </a:r>
          </a:p>
        </p:txBody>
      </p:sp>
    </p:spTree>
    <p:extLst>
      <p:ext uri="{BB962C8B-B14F-4D97-AF65-F5344CB8AC3E}">
        <p14:creationId xmlns:p14="http://schemas.microsoft.com/office/powerpoint/2010/main" val="1686214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BA391-CF72-A8C6-B01E-8A97C3542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3056B-C348-9EC4-5638-B4D3BFB87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Closer Slide</a:t>
            </a:r>
          </a:p>
        </p:txBody>
      </p:sp>
    </p:spTree>
    <p:extLst>
      <p:ext uri="{BB962C8B-B14F-4D97-AF65-F5344CB8AC3E}">
        <p14:creationId xmlns:p14="http://schemas.microsoft.com/office/powerpoint/2010/main" val="4225032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255B5-ED37-AB30-C782-3B0AEA061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132F4-D5F4-E2A2-C570-C337F7FE0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Closer Slide</a:t>
            </a:r>
          </a:p>
        </p:txBody>
      </p:sp>
    </p:spTree>
    <p:extLst>
      <p:ext uri="{BB962C8B-B14F-4D97-AF65-F5344CB8AC3E}">
        <p14:creationId xmlns:p14="http://schemas.microsoft.com/office/powerpoint/2010/main" val="1794329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6C9F5A-688E-1630-ACE8-A5D8460F9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109CDE-6959-2980-6168-A24FC7327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Luminar’s Needs</a:t>
            </a:r>
          </a:p>
        </p:txBody>
      </p:sp>
    </p:spTree>
    <p:extLst>
      <p:ext uri="{BB962C8B-B14F-4D97-AF65-F5344CB8AC3E}">
        <p14:creationId xmlns:p14="http://schemas.microsoft.com/office/powerpoint/2010/main" val="4027134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4CD71D-6F5D-3F32-EE93-0F8F87269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CC3EF-D7C3-516F-5A96-DB6AF715A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Closer Slide</a:t>
            </a:r>
          </a:p>
        </p:txBody>
      </p:sp>
    </p:spTree>
    <p:extLst>
      <p:ext uri="{BB962C8B-B14F-4D97-AF65-F5344CB8AC3E}">
        <p14:creationId xmlns:p14="http://schemas.microsoft.com/office/powerpoint/2010/main" val="3914491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343C5B-BD7F-5C1C-6502-5BDA016BB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4600E0-2B38-A9A4-DBA2-FF60A61BE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Things I’d like to </a:t>
            </a:r>
            <a:br>
              <a:rPr lang="en-US" dirty="0"/>
            </a:br>
            <a:r>
              <a:rPr lang="en-US" dirty="0"/>
              <a:t>have done better</a:t>
            </a:r>
          </a:p>
        </p:txBody>
      </p:sp>
    </p:spTree>
    <p:extLst>
      <p:ext uri="{BB962C8B-B14F-4D97-AF65-F5344CB8AC3E}">
        <p14:creationId xmlns:p14="http://schemas.microsoft.com/office/powerpoint/2010/main" val="3167781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25D98-1915-3BF4-014C-6B1EE6EA4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EF3339-A176-027B-80D7-2F16BC9C2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Things I’d like to </a:t>
            </a:r>
            <a:br>
              <a:rPr lang="en-US" dirty="0"/>
            </a:br>
            <a:r>
              <a:rPr lang="en-US" dirty="0"/>
              <a:t>have done better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BC9EA8-1BB3-EE7B-6C62-EBA2D2A89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routes in the code to: </a:t>
            </a:r>
          </a:p>
          <a:p>
            <a:pPr lvl="1"/>
            <a:r>
              <a:rPr lang="en-US" dirty="0"/>
              <a:t>Generate images from a sample</a:t>
            </a:r>
          </a:p>
          <a:p>
            <a:pPr lvl="1"/>
            <a:r>
              <a:rPr lang="en-US" dirty="0"/>
              <a:t>Demo generative fill capabilities</a:t>
            </a:r>
          </a:p>
          <a:p>
            <a:pPr lvl="1"/>
            <a:r>
              <a:rPr lang="en-US" dirty="0"/>
              <a:t>Generate on-brand copy from a sample image</a:t>
            </a:r>
          </a:p>
          <a:p>
            <a:r>
              <a:rPr lang="en-US" dirty="0"/>
              <a:t>Include a feedback feature so that Firefly can learn from what I’m seeing </a:t>
            </a:r>
          </a:p>
          <a:p>
            <a:pPr lvl="1"/>
            <a:r>
              <a:rPr lang="en-US" dirty="0"/>
              <a:t>“more like this”</a:t>
            </a:r>
          </a:p>
          <a:p>
            <a:pPr lvl="1"/>
            <a:r>
              <a:rPr lang="en-US" dirty="0"/>
              <a:t>“that child’s eyes are not closed”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970C9CB7-9AC7-9223-7BB5-7B34000326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12341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61F2C-0543-F73E-13E3-CFA1926A7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16AEF7-E29C-C710-F8AA-5FE603FAA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Luminar’s Needs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71CD79-EDD1-47F2-8731-9711189E6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needs: </a:t>
            </a:r>
          </a:p>
          <a:p>
            <a:pPr lvl="1"/>
            <a:r>
              <a:rPr lang="en-US" dirty="0"/>
              <a:t>On-brand text/image/video generation</a:t>
            </a:r>
          </a:p>
          <a:p>
            <a:pPr lvl="1"/>
            <a:r>
              <a:rPr lang="en-US" dirty="0"/>
              <a:t>Secure and scalable AI integration</a:t>
            </a:r>
          </a:p>
          <a:p>
            <a:pPr lvl="1"/>
            <a:r>
              <a:rPr lang="en-US" dirty="0"/>
              <a:t>Elegant integration with existing/proposed systems</a:t>
            </a:r>
          </a:p>
          <a:p>
            <a:r>
              <a:rPr lang="en-US" dirty="0"/>
              <a:t>Key challenges:</a:t>
            </a:r>
          </a:p>
          <a:p>
            <a:pPr lvl="1"/>
            <a:r>
              <a:rPr lang="en-US" dirty="0"/>
              <a:t>Understanding the current AI architecture </a:t>
            </a:r>
          </a:p>
          <a:p>
            <a:pPr lvl="1"/>
            <a:r>
              <a:rPr lang="en-US" dirty="0"/>
              <a:t>Documenting all proposed requirements</a:t>
            </a:r>
          </a:p>
          <a:p>
            <a:pPr lvl="1"/>
            <a:r>
              <a:rPr lang="en-US" dirty="0"/>
              <a:t>Integrating Adobe’s AI tools with internal APIs, systems &amp; any third-party solutions</a:t>
            </a:r>
          </a:p>
          <a:p>
            <a:pPr lvl="1"/>
            <a:r>
              <a:rPr lang="en-US" dirty="0"/>
              <a:t>Training the business on use of new AI tools</a:t>
            </a:r>
          </a:p>
        </p:txBody>
      </p:sp>
      <p:pic>
        <p:nvPicPr>
          <p:cNvPr id="7" name="Picture Placeholder 6" descr="A group of people crossing a street&#10;&#10;AI-generated content may be incorrect.">
            <a:extLst>
              <a:ext uri="{FF2B5EF4-FFF2-40B4-BE49-F238E27FC236}">
                <a16:creationId xmlns:a16="http://schemas.microsoft.com/office/drawing/2014/main" id="{CE2D592E-9A0F-8A26-4E2E-1C2D2499CE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39577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B31EEA-0127-918D-1569-253D3FB9A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8D5563-EE47-7F3A-3B8C-16E59BA4B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Overview of </a:t>
            </a:r>
            <a:br>
              <a:rPr lang="en-US" dirty="0"/>
            </a:br>
            <a:r>
              <a:rPr lang="en-US" dirty="0"/>
              <a:t>Firefly Services APIs</a:t>
            </a:r>
          </a:p>
        </p:txBody>
      </p:sp>
    </p:spTree>
    <p:extLst>
      <p:ext uri="{BB962C8B-B14F-4D97-AF65-F5344CB8AC3E}">
        <p14:creationId xmlns:p14="http://schemas.microsoft.com/office/powerpoint/2010/main" val="761182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708E7-3558-ECC4-49C8-D31C94742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629069-1AB6-437E-8578-E5470584E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Overview of </a:t>
            </a:r>
            <a:br>
              <a:rPr lang="en-US" dirty="0"/>
            </a:br>
            <a:r>
              <a:rPr lang="en-US" dirty="0"/>
              <a:t>Firefly Services APIs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06B196-4AEF-9E89-6EDA-327B68D37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Firefly APIs enable image, vector, and template generation aligned with brand styles and voice.</a:t>
            </a:r>
          </a:p>
          <a:p>
            <a:r>
              <a:rPr lang="en-US" dirty="0"/>
              <a:t>Supports reference image styling and prompt-based content creation.</a:t>
            </a:r>
          </a:p>
          <a:p>
            <a:r>
              <a:rPr lang="en-US" dirty="0"/>
              <a:t>Ideal for automation, dynamic content, and branded asset/copy production.</a:t>
            </a:r>
          </a:p>
          <a:p>
            <a:r>
              <a:rPr lang="en-US" dirty="0"/>
              <a:t>Key capabilities: text-to-image, generative fill, template remixing, copy generation.</a:t>
            </a:r>
          </a:p>
          <a:p>
            <a:r>
              <a:rPr lang="en-US" dirty="0"/>
              <a:t>Seamless integration with Adobe Express, AEM, and Creative Cloud assets.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Placeholder 5" descr="A long shot of a road&#10;&#10;AI-generated content may be incorrect.">
            <a:extLst>
              <a:ext uri="{FF2B5EF4-FFF2-40B4-BE49-F238E27FC236}">
                <a16:creationId xmlns:a16="http://schemas.microsoft.com/office/drawing/2014/main" id="{038BC460-0CE6-831F-7EC0-C4502B9AFE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5" b="5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70519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7643D-AC82-9D06-2F6F-7F506C912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05A116-5B61-07FE-23F0-55C7D9A28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Proposed Architecture </a:t>
            </a:r>
            <a:br>
              <a:rPr lang="en-US" dirty="0"/>
            </a:br>
            <a:r>
              <a:rPr lang="en-US" dirty="0"/>
              <a:t>&amp; API Management</a:t>
            </a:r>
          </a:p>
        </p:txBody>
      </p:sp>
    </p:spTree>
    <p:extLst>
      <p:ext uri="{BB962C8B-B14F-4D97-AF65-F5344CB8AC3E}">
        <p14:creationId xmlns:p14="http://schemas.microsoft.com/office/powerpoint/2010/main" val="1987687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A2573-25D4-13B4-E0A9-12C0D8046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64B41E-9A3C-D04E-6ED6-1E643CAE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Proposed Architecture </a:t>
            </a:r>
            <a:br>
              <a:rPr lang="en-US" dirty="0"/>
            </a:br>
            <a:r>
              <a:rPr lang="en-US" dirty="0"/>
              <a:t>&amp; API Management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D83547D-2E92-4583-4F71-CE659A3A0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Chatbot → Internal API Gateway → Firefly Services &amp; LLMs.</a:t>
            </a:r>
          </a:p>
          <a:p>
            <a:r>
              <a:rPr lang="en-US" dirty="0"/>
              <a:t>Custom API gateway allows routing, throttling, and observability.</a:t>
            </a:r>
          </a:p>
          <a:p>
            <a:r>
              <a:rPr lang="en-US" dirty="0"/>
              <a:t>Incorporates Adobe Express/AEM for content deployment.</a:t>
            </a:r>
          </a:p>
          <a:p>
            <a:r>
              <a:rPr lang="en-US" dirty="0"/>
              <a:t>Security: OAuth2, Adobe Identity integration, third-party SSO, rate limiting.</a:t>
            </a:r>
          </a:p>
          <a:p>
            <a:r>
              <a:rPr lang="en-US" dirty="0"/>
              <a:t>Scalable via containerized microservices or serverless (e.g., AWS Lambda, </a:t>
            </a:r>
            <a:br>
              <a:rPr lang="en-US" dirty="0"/>
            </a:br>
            <a:r>
              <a:rPr lang="en-US" dirty="0"/>
              <a:t>Azure Functions).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Placeholder 6" descr="A road with lights on it&#10;&#10;AI-generated content may be incorrect.">
            <a:extLst>
              <a:ext uri="{FF2B5EF4-FFF2-40B4-BE49-F238E27FC236}">
                <a16:creationId xmlns:a16="http://schemas.microsoft.com/office/drawing/2014/main" id="{7D4E4358-53AD-AAED-6E36-91B294600D2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5" b="50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73272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C8410-86E9-4A73-C45A-3437E4118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29808C-965A-06CF-9B23-47E653F7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</p:spTree>
    <p:extLst>
      <p:ext uri="{BB962C8B-B14F-4D97-AF65-F5344CB8AC3E}">
        <p14:creationId xmlns:p14="http://schemas.microsoft.com/office/powerpoint/2010/main" val="3073987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FAB25-A10F-E84F-2696-051870A19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DFE72E-B0CC-326E-D964-5461FD6F6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745B766-5D29-FD01-D04E-CB79DC980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46848113-DAA7-BC0A-2413-FFF12699076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82259384"/>
      </p:ext>
    </p:extLst>
  </p:cSld>
  <p:clrMapOvr>
    <a:masterClrMapping/>
  </p:clrMapOvr>
</p:sld>
</file>

<file path=ppt/theme/theme1.xml><?xml version="1.0" encoding="utf-8"?>
<a:theme xmlns:a="http://schemas.openxmlformats.org/drawingml/2006/main" name="Adobe Template 2024">
  <a:themeElements>
    <a:clrScheme name="Adobe 2024">
      <a:dk1>
        <a:srgbClr val="000000"/>
      </a:dk1>
      <a:lt1>
        <a:srgbClr val="FFFFFF"/>
      </a:lt1>
      <a:dk2>
        <a:srgbClr val="2C2C2C"/>
      </a:dk2>
      <a:lt2>
        <a:srgbClr val="F5F5F5"/>
      </a:lt2>
      <a:accent1>
        <a:srgbClr val="0AA35B"/>
      </a:accent1>
      <a:accent2>
        <a:srgbClr val="3A63F9"/>
      </a:accent2>
      <a:accent3>
        <a:srgbClr val="FF66CC"/>
      </a:accent3>
      <a:accent4>
        <a:srgbClr val="FFA311"/>
      </a:accent4>
      <a:accent5>
        <a:srgbClr val="F3C600"/>
      </a:accent5>
      <a:accent6>
        <a:srgbClr val="EB1000"/>
      </a:accent6>
      <a:hlink>
        <a:srgbClr val="5F5F5F"/>
      </a:hlink>
      <a:folHlink>
        <a:srgbClr val="919191"/>
      </a:folHlink>
    </a:clrScheme>
    <a:fontScheme name="Adobe 2024">
      <a:majorFont>
        <a:latin typeface="Adobe Clean Black"/>
        <a:ea typeface=""/>
        <a:cs typeface=""/>
      </a:majorFont>
      <a:minorFont>
        <a:latin typeface="Adobe Cle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4C4C4"/>
        </a:solidFill>
        <a:ln>
          <a:noFill/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00000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110000"/>
          </a:lnSpc>
          <a:spcBef>
            <a:spcPts val="900"/>
          </a:spcBef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DFCA518-E110-7A4E-8C23-7E933C39BA21}">
  <we:reference id="6a7bd4f3-0563-43af-8c08-79110eebdff6" version="1.1.4.0" store="EXCatalog" storeType="EXCatalog"/>
  <we:alternateReferences>
    <we:reference id="WA104381155" version="1.1.4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C1E330420DBD418D5B620A8C9D53C3" ma:contentTypeVersion="4" ma:contentTypeDescription="Create a new document." ma:contentTypeScope="" ma:versionID="161ebf91384bd4ce04c6344ec46ffba0">
  <xsd:schema xmlns:xsd="http://www.w3.org/2001/XMLSchema" xmlns:xs="http://www.w3.org/2001/XMLSchema" xmlns:p="http://schemas.microsoft.com/office/2006/metadata/properties" xmlns:ns2="6b0ab358-a088-4e6e-bfec-d9b12e2052a0" targetNamespace="http://schemas.microsoft.com/office/2006/metadata/properties" ma:root="true" ma:fieldsID="b22a944ac4c21b7b41787822d4746f96" ns2:_="">
    <xsd:import namespace="6b0ab358-a088-4e6e-bfec-d9b12e2052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0ab358-a088-4e6e-bfec-d9b12e2052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6069ECC-20E0-49A9-BB05-2E7CAA2C58E1}">
  <ds:schemaRefs>
    <ds:schemaRef ds:uri="http://schemas.microsoft.com/office/2006/metadata/properties"/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6b0ab358-a088-4e6e-bfec-d9b12e2052a0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77CB1AD-E214-46C5-86F9-85C8F29FA0E6}">
  <ds:schemaRefs>
    <ds:schemaRef ds:uri="6b0ab358-a088-4e6e-bfec-d9b12e2052a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3C468D7-2A62-4899-BEF3-AA07431EA7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2971</TotalTime>
  <Words>1897</Words>
  <Application>Microsoft Macintosh PowerPoint</Application>
  <PresentationFormat>Widescreen</PresentationFormat>
  <Paragraphs>266</Paragraphs>
  <Slides>22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Adobe Clean</vt:lpstr>
      <vt:lpstr>Adobe Clean Black</vt:lpstr>
      <vt:lpstr>Aptos</vt:lpstr>
      <vt:lpstr>Arial</vt:lpstr>
      <vt:lpstr>Calibri</vt:lpstr>
      <vt:lpstr>Courier New</vt:lpstr>
      <vt:lpstr>Symbol</vt:lpstr>
      <vt:lpstr>Wingdings</vt:lpstr>
      <vt:lpstr>Adobe Template 2024</vt:lpstr>
      <vt:lpstr>Integrating Adobe Firefly with  Brand AI Chatbot</vt:lpstr>
      <vt:lpstr>Understanding  Luminar’s Needs</vt:lpstr>
      <vt:lpstr>Understanding  Luminar’s Needs</vt:lpstr>
      <vt:lpstr>Overview of  Firefly Services APIs</vt:lpstr>
      <vt:lpstr>Overview of  Firefly Services APIs</vt:lpstr>
      <vt:lpstr>Proposed Architecture  &amp; API Management</vt:lpstr>
      <vt:lpstr>Proposed Architecture  &amp; API Management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Maintenance  &amp; Scaling Considerations</vt:lpstr>
      <vt:lpstr>Maintenance  &amp; Scaling Considerations</vt:lpstr>
      <vt:lpstr>Q&amp;A and Demo</vt:lpstr>
      <vt:lpstr>Closer Slide</vt:lpstr>
      <vt:lpstr>Closer Slide</vt:lpstr>
      <vt:lpstr>Closer Slide</vt:lpstr>
      <vt:lpstr>Things I’d like to  have done better</vt:lpstr>
      <vt:lpstr>Things I’d like to  have done better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Adobe presentation template</dc:title>
  <dc:subject/>
  <dc:creator>Adobe</dc:creator>
  <cp:keywords/>
  <dc:description/>
  <cp:lastModifiedBy>James Laughlin</cp:lastModifiedBy>
  <cp:revision>21</cp:revision>
  <dcterms:created xsi:type="dcterms:W3CDTF">2024-01-24T22:04:21Z</dcterms:created>
  <dcterms:modified xsi:type="dcterms:W3CDTF">2025-05-08T15:52:31Z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0x0101001BC1E330420DBD418D5B620A8C9D53C3</vt:lpwstr>
  </property>
</Properties>
</file>